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Gill Sans"/>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28">
          <p15:clr>
            <a:srgbClr val="A4A3A4"/>
          </p15:clr>
        </p15:guide>
        <p15:guide id="2" pos="3864">
          <p15:clr>
            <a:srgbClr val="A4A3A4"/>
          </p15:clr>
        </p15:guide>
        <p15:guide id="3" orient="horz" pos="1272">
          <p15:clr>
            <a:srgbClr val="A4A3A4"/>
          </p15:clr>
        </p15:guide>
        <p15:guide id="4" orient="horz" pos="2312">
          <p15:clr>
            <a:srgbClr val="A4A3A4"/>
          </p15:clr>
        </p15:guide>
        <p15:guide id="5" orient="horz" pos="1944">
          <p15:clr>
            <a:srgbClr val="A4A3A4"/>
          </p15:clr>
        </p15:guide>
        <p15:guide id="6" orient="horz" pos="23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28" orient="horz"/>
        <p:guide pos="3864"/>
        <p:guide pos="1272" orient="horz"/>
        <p:guide pos="2312" orient="horz"/>
        <p:guide pos="1944" orient="horz"/>
        <p:guide pos="2328"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GillSans-regular.fntdata"/><Relationship Id="rId14" Type="http://schemas.openxmlformats.org/officeDocument/2006/relationships/slide" Target="slides/slide9.xml"/><Relationship Id="rId16" Type="http://schemas.openxmlformats.org/officeDocument/2006/relationships/font" Target="fonts/Gill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88c7bed01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288c7bed018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88c7bed018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8c7bed0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88c7bed01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88c7bed01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2" name="Google Shape;27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6" name="Google Shape;29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6" name="Shape 16"/>
        <p:cNvGrpSpPr/>
        <p:nvPr/>
      </p:nvGrpSpPr>
      <p:grpSpPr>
        <a:xfrm>
          <a:off x="0" y="0"/>
          <a:ext cx="0" cy="0"/>
          <a:chOff x="0" y="0"/>
          <a:chExt cx="0" cy="0"/>
        </a:xfrm>
      </p:grpSpPr>
      <p:sp>
        <p:nvSpPr>
          <p:cNvPr id="17" name="Google Shape;17;p2"/>
          <p:cNvSpPr/>
          <p:nvPr/>
        </p:nvSpPr>
        <p:spPr>
          <a:xfrm>
            <a:off x="7443266" y="1841812"/>
            <a:ext cx="4748735" cy="5016187"/>
          </a:xfrm>
          <a:custGeom>
            <a:rect b="b" l="l" r="r" t="t"/>
            <a:pathLst>
              <a:path extrusionOk="0" h="5016187" w="4748735">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8" name="Google Shape;18;p2"/>
          <p:cNvSpPr/>
          <p:nvPr/>
        </p:nvSpPr>
        <p:spPr>
          <a:xfrm rot="5400000">
            <a:off x="6993339" y="2334664"/>
            <a:ext cx="2225673" cy="7007393"/>
          </a:xfrm>
          <a:custGeom>
            <a:rect b="b" l="l" r="r" t="t"/>
            <a:pathLst>
              <a:path extrusionOk="0" h="5460561" w="1678579">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cap="flat" cmpd="sng" w="603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9" name="Google Shape;19;p2"/>
          <p:cNvSpPr/>
          <p:nvPr/>
        </p:nvSpPr>
        <p:spPr>
          <a:xfrm>
            <a:off x="1" y="0"/>
            <a:ext cx="5880649" cy="6075137"/>
          </a:xfrm>
          <a:custGeom>
            <a:rect b="b" l="l" r="r" t="t"/>
            <a:pathLst>
              <a:path extrusionOk="0" h="6075137" w="5880649">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4705"/>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20" name="Google Shape;20;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2"/>
              </a:buClr>
              <a:buSzPts val="2400"/>
              <a:buNone/>
              <a:defRPr sz="2400">
                <a:solidFill>
                  <a:schemeClr val="dk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
          <p:cNvSpPr/>
          <p:nvPr/>
        </p:nvSpPr>
        <p:spPr>
          <a:xfrm>
            <a:off x="1" y="-1"/>
            <a:ext cx="5137691" cy="3723310"/>
          </a:xfrm>
          <a:custGeom>
            <a:rect b="b" l="l" r="r" t="t"/>
            <a:pathLst>
              <a:path extrusionOk="0" h="3723310" w="5137691">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dk1">
              <a:alpha val="1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3" name="Shape 103"/>
        <p:cNvGrpSpPr/>
        <p:nvPr/>
      </p:nvGrpSpPr>
      <p:grpSpPr>
        <a:xfrm>
          <a:off x="0" y="0"/>
          <a:ext cx="0" cy="0"/>
          <a:chOff x="0" y="0"/>
          <a:chExt cx="0" cy="0"/>
        </a:xfrm>
      </p:grpSpPr>
      <p:sp>
        <p:nvSpPr>
          <p:cNvPr id="104" name="Google Shape;104;p11"/>
          <p:cNvSpPr/>
          <p:nvPr/>
        </p:nvSpPr>
        <p:spPr>
          <a:xfrm>
            <a:off x="8645826" y="0"/>
            <a:ext cx="3546175" cy="4669896"/>
          </a:xfrm>
          <a:custGeom>
            <a:rect b="b" l="l" r="r" t="t"/>
            <a:pathLst>
              <a:path extrusionOk="0" h="4669896" w="3546175">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rgbClr val="CE9A91">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05" name="Google Shape;105;p11"/>
          <p:cNvSpPr/>
          <p:nvPr/>
        </p:nvSpPr>
        <p:spPr>
          <a:xfrm>
            <a:off x="9843584" y="1681979"/>
            <a:ext cx="2357774" cy="5185045"/>
          </a:xfrm>
          <a:custGeom>
            <a:rect b="b" l="l" r="r" t="t"/>
            <a:pathLst>
              <a:path extrusionOk="0" h="5150921" w="2304475">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cap="flat" cmpd="sng" w="69850">
            <a:solidFill>
              <a:schemeClr val="accent1">
                <a:alpha val="49803"/>
              </a:scheme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06" name="Google Shape;106;p11"/>
          <p:cNvSpPr txBox="1"/>
          <p:nvPr>
            <p:ph type="title"/>
          </p:nvPr>
        </p:nvSpPr>
        <p:spPr>
          <a:xfrm>
            <a:off x="576072" y="704088"/>
            <a:ext cx="10515600" cy="67665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1"/>
          <p:cNvSpPr txBox="1"/>
          <p:nvPr>
            <p:ph idx="1" type="body"/>
          </p:nvPr>
        </p:nvSpPr>
        <p:spPr>
          <a:xfrm>
            <a:off x="576072" y="1901952"/>
            <a:ext cx="9363456" cy="387705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1"/>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1"/>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1"/>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dk1"/>
                </a:solidFill>
                <a:latin typeface="Gill Sans"/>
                <a:ea typeface="Gill Sans"/>
                <a:cs typeface="Gill Sans"/>
                <a:sym typeface="Gill Sans"/>
              </a:defRPr>
            </a:lvl1pPr>
            <a:lvl2pPr indent="0" lvl="1" marL="0" marR="0" algn="r">
              <a:spcBef>
                <a:spcPts val="0"/>
              </a:spcBef>
              <a:buNone/>
              <a:defRPr b="0" i="0" sz="1400" u="none" cap="none" strike="noStrike">
                <a:solidFill>
                  <a:schemeClr val="dk1"/>
                </a:solidFill>
                <a:latin typeface="Gill Sans"/>
                <a:ea typeface="Gill Sans"/>
                <a:cs typeface="Gill Sans"/>
                <a:sym typeface="Gill Sans"/>
              </a:defRPr>
            </a:lvl2pPr>
            <a:lvl3pPr indent="0" lvl="2" marL="0" marR="0" algn="r">
              <a:spcBef>
                <a:spcPts val="0"/>
              </a:spcBef>
              <a:buNone/>
              <a:defRPr b="0" i="0" sz="1400" u="none" cap="none" strike="noStrike">
                <a:solidFill>
                  <a:schemeClr val="dk1"/>
                </a:solidFill>
                <a:latin typeface="Gill Sans"/>
                <a:ea typeface="Gill Sans"/>
                <a:cs typeface="Gill Sans"/>
                <a:sym typeface="Gill Sans"/>
              </a:defRPr>
            </a:lvl3pPr>
            <a:lvl4pPr indent="0" lvl="3" marL="0" marR="0" algn="r">
              <a:spcBef>
                <a:spcPts val="0"/>
              </a:spcBef>
              <a:buNone/>
              <a:defRPr b="0" i="0" sz="1400" u="none" cap="none" strike="noStrike">
                <a:solidFill>
                  <a:schemeClr val="dk1"/>
                </a:solidFill>
                <a:latin typeface="Gill Sans"/>
                <a:ea typeface="Gill Sans"/>
                <a:cs typeface="Gill Sans"/>
                <a:sym typeface="Gill Sans"/>
              </a:defRPr>
            </a:lvl4pPr>
            <a:lvl5pPr indent="0" lvl="4" marL="0" marR="0" algn="r">
              <a:spcBef>
                <a:spcPts val="0"/>
              </a:spcBef>
              <a:buNone/>
              <a:defRPr b="0" i="0" sz="1400" u="none" cap="none" strike="noStrike">
                <a:solidFill>
                  <a:schemeClr val="dk1"/>
                </a:solidFill>
                <a:latin typeface="Gill Sans"/>
                <a:ea typeface="Gill Sans"/>
                <a:cs typeface="Gill Sans"/>
                <a:sym typeface="Gill Sans"/>
              </a:defRPr>
            </a:lvl5pPr>
            <a:lvl6pPr indent="0" lvl="5" marL="0" marR="0" algn="r">
              <a:spcBef>
                <a:spcPts val="0"/>
              </a:spcBef>
              <a:buNone/>
              <a:defRPr b="0" i="0" sz="1400" u="none" cap="none" strike="noStrike">
                <a:solidFill>
                  <a:schemeClr val="dk1"/>
                </a:solidFill>
                <a:latin typeface="Gill Sans"/>
                <a:ea typeface="Gill Sans"/>
                <a:cs typeface="Gill Sans"/>
                <a:sym typeface="Gill Sans"/>
              </a:defRPr>
            </a:lvl6pPr>
            <a:lvl7pPr indent="0" lvl="6" marL="0" marR="0" algn="r">
              <a:spcBef>
                <a:spcPts val="0"/>
              </a:spcBef>
              <a:buNone/>
              <a:defRPr b="0" i="0" sz="1400" u="none" cap="none" strike="noStrike">
                <a:solidFill>
                  <a:schemeClr val="dk1"/>
                </a:solidFill>
                <a:latin typeface="Gill Sans"/>
                <a:ea typeface="Gill Sans"/>
                <a:cs typeface="Gill Sans"/>
                <a:sym typeface="Gill Sans"/>
              </a:defRPr>
            </a:lvl7pPr>
            <a:lvl8pPr indent="0" lvl="7" marL="0" marR="0" algn="r">
              <a:spcBef>
                <a:spcPts val="0"/>
              </a:spcBef>
              <a:buNone/>
              <a:defRPr b="0" i="0" sz="1400" u="none" cap="none" strike="noStrike">
                <a:solidFill>
                  <a:schemeClr val="dk1"/>
                </a:solidFill>
                <a:latin typeface="Gill Sans"/>
                <a:ea typeface="Gill Sans"/>
                <a:cs typeface="Gill Sans"/>
                <a:sym typeface="Gill Sans"/>
              </a:defRPr>
            </a:lvl8pPr>
            <a:lvl9pPr indent="0" lvl="8" marL="0" marR="0" algn="r">
              <a:spcBef>
                <a:spcPts val="0"/>
              </a:spcBef>
              <a:buNone/>
              <a:defRPr b="0" i="0" sz="14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alt">
  <p:cSld name="Title and Content alt">
    <p:spTree>
      <p:nvGrpSpPr>
        <p:cNvPr id="111" name="Shape 111"/>
        <p:cNvGrpSpPr/>
        <p:nvPr/>
      </p:nvGrpSpPr>
      <p:grpSpPr>
        <a:xfrm>
          <a:off x="0" y="0"/>
          <a:ext cx="0" cy="0"/>
          <a:chOff x="0" y="0"/>
          <a:chExt cx="0" cy="0"/>
        </a:xfrm>
      </p:grpSpPr>
      <p:sp>
        <p:nvSpPr>
          <p:cNvPr id="112" name="Google Shape;112;p12"/>
          <p:cNvSpPr txBox="1"/>
          <p:nvPr>
            <p:ph type="title"/>
          </p:nvPr>
        </p:nvSpPr>
        <p:spPr>
          <a:xfrm>
            <a:off x="576072" y="704088"/>
            <a:ext cx="10515600" cy="67665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2"/>
          <p:cNvSpPr txBox="1"/>
          <p:nvPr>
            <p:ph idx="1" type="body"/>
          </p:nvPr>
        </p:nvSpPr>
        <p:spPr>
          <a:xfrm>
            <a:off x="576072" y="1901952"/>
            <a:ext cx="9363456" cy="387705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2"/>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2"/>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2"/>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dk1"/>
                </a:solidFill>
                <a:latin typeface="Gill Sans"/>
                <a:ea typeface="Gill Sans"/>
                <a:cs typeface="Gill Sans"/>
                <a:sym typeface="Gill Sans"/>
              </a:defRPr>
            </a:lvl1pPr>
            <a:lvl2pPr indent="0" lvl="1" marL="0" marR="0" algn="r">
              <a:spcBef>
                <a:spcPts val="0"/>
              </a:spcBef>
              <a:buNone/>
              <a:defRPr b="0" i="0" sz="1400" u="none" cap="none" strike="noStrike">
                <a:solidFill>
                  <a:schemeClr val="dk1"/>
                </a:solidFill>
                <a:latin typeface="Gill Sans"/>
                <a:ea typeface="Gill Sans"/>
                <a:cs typeface="Gill Sans"/>
                <a:sym typeface="Gill Sans"/>
              </a:defRPr>
            </a:lvl2pPr>
            <a:lvl3pPr indent="0" lvl="2" marL="0" marR="0" algn="r">
              <a:spcBef>
                <a:spcPts val="0"/>
              </a:spcBef>
              <a:buNone/>
              <a:defRPr b="0" i="0" sz="1400" u="none" cap="none" strike="noStrike">
                <a:solidFill>
                  <a:schemeClr val="dk1"/>
                </a:solidFill>
                <a:latin typeface="Gill Sans"/>
                <a:ea typeface="Gill Sans"/>
                <a:cs typeface="Gill Sans"/>
                <a:sym typeface="Gill Sans"/>
              </a:defRPr>
            </a:lvl3pPr>
            <a:lvl4pPr indent="0" lvl="3" marL="0" marR="0" algn="r">
              <a:spcBef>
                <a:spcPts val="0"/>
              </a:spcBef>
              <a:buNone/>
              <a:defRPr b="0" i="0" sz="1400" u="none" cap="none" strike="noStrike">
                <a:solidFill>
                  <a:schemeClr val="dk1"/>
                </a:solidFill>
                <a:latin typeface="Gill Sans"/>
                <a:ea typeface="Gill Sans"/>
                <a:cs typeface="Gill Sans"/>
                <a:sym typeface="Gill Sans"/>
              </a:defRPr>
            </a:lvl4pPr>
            <a:lvl5pPr indent="0" lvl="4" marL="0" marR="0" algn="r">
              <a:spcBef>
                <a:spcPts val="0"/>
              </a:spcBef>
              <a:buNone/>
              <a:defRPr b="0" i="0" sz="1400" u="none" cap="none" strike="noStrike">
                <a:solidFill>
                  <a:schemeClr val="dk1"/>
                </a:solidFill>
                <a:latin typeface="Gill Sans"/>
                <a:ea typeface="Gill Sans"/>
                <a:cs typeface="Gill Sans"/>
                <a:sym typeface="Gill Sans"/>
              </a:defRPr>
            </a:lvl5pPr>
            <a:lvl6pPr indent="0" lvl="5" marL="0" marR="0" algn="r">
              <a:spcBef>
                <a:spcPts val="0"/>
              </a:spcBef>
              <a:buNone/>
              <a:defRPr b="0" i="0" sz="1400" u="none" cap="none" strike="noStrike">
                <a:solidFill>
                  <a:schemeClr val="dk1"/>
                </a:solidFill>
                <a:latin typeface="Gill Sans"/>
                <a:ea typeface="Gill Sans"/>
                <a:cs typeface="Gill Sans"/>
                <a:sym typeface="Gill Sans"/>
              </a:defRPr>
            </a:lvl6pPr>
            <a:lvl7pPr indent="0" lvl="6" marL="0" marR="0" algn="r">
              <a:spcBef>
                <a:spcPts val="0"/>
              </a:spcBef>
              <a:buNone/>
              <a:defRPr b="0" i="0" sz="1400" u="none" cap="none" strike="noStrike">
                <a:solidFill>
                  <a:schemeClr val="dk1"/>
                </a:solidFill>
                <a:latin typeface="Gill Sans"/>
                <a:ea typeface="Gill Sans"/>
                <a:cs typeface="Gill Sans"/>
                <a:sym typeface="Gill Sans"/>
              </a:defRPr>
            </a:lvl7pPr>
            <a:lvl8pPr indent="0" lvl="7" marL="0" marR="0" algn="r">
              <a:spcBef>
                <a:spcPts val="0"/>
              </a:spcBef>
              <a:buNone/>
              <a:defRPr b="0" i="0" sz="1400" u="none" cap="none" strike="noStrike">
                <a:solidFill>
                  <a:schemeClr val="dk1"/>
                </a:solidFill>
                <a:latin typeface="Gill Sans"/>
                <a:ea typeface="Gill Sans"/>
                <a:cs typeface="Gill Sans"/>
                <a:sym typeface="Gill Sans"/>
              </a:defRPr>
            </a:lvl8pPr>
            <a:lvl9pPr indent="0" lvl="8" marL="0" marR="0" algn="r">
              <a:spcBef>
                <a:spcPts val="0"/>
              </a:spcBef>
              <a:buNone/>
              <a:defRPr b="0" i="0" sz="14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117" name="Google Shape;117;p12"/>
          <p:cNvSpPr/>
          <p:nvPr/>
        </p:nvSpPr>
        <p:spPr>
          <a:xfrm>
            <a:off x="4600810" y="0"/>
            <a:ext cx="7591189" cy="6858000"/>
          </a:xfrm>
          <a:custGeom>
            <a:rect b="b" l="l" r="r" t="t"/>
            <a:pathLst>
              <a:path extrusionOk="0" h="6858000" w="7591189">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rgbClr val="C5C3AD">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18" name="Google Shape;118;p12"/>
          <p:cNvSpPr/>
          <p:nvPr/>
        </p:nvSpPr>
        <p:spPr>
          <a:xfrm>
            <a:off x="6134000" y="-30589"/>
            <a:ext cx="5047481" cy="6915258"/>
          </a:xfrm>
          <a:custGeom>
            <a:rect b="b" l="l" r="r" t="t"/>
            <a:pathLst>
              <a:path extrusionOk="0" h="6915258" w="5047481">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cap="flat" cmpd="sng" w="603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extLst>
    <p:ext uri="{DCECCB84-F9BA-43D5-87BE-67443E8EF086}">
      <p15:sldGuideLst>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6"/>
        </a:solidFill>
      </p:bgPr>
    </p:bg>
    <p:spTree>
      <p:nvGrpSpPr>
        <p:cNvPr id="119" name="Shape 119"/>
        <p:cNvGrpSpPr/>
        <p:nvPr/>
      </p:nvGrpSpPr>
      <p:grpSpPr>
        <a:xfrm>
          <a:off x="0" y="0"/>
          <a:ext cx="0" cy="0"/>
          <a:chOff x="0" y="0"/>
          <a:chExt cx="0" cy="0"/>
        </a:xfrm>
      </p:grpSpPr>
      <p:sp>
        <p:nvSpPr>
          <p:cNvPr id="120" name="Google Shape;120;p13"/>
          <p:cNvSpPr/>
          <p:nvPr/>
        </p:nvSpPr>
        <p:spPr>
          <a:xfrm>
            <a:off x="1" y="1"/>
            <a:ext cx="3216357" cy="3480449"/>
          </a:xfrm>
          <a:custGeom>
            <a:rect b="b" l="l" r="r" t="t"/>
            <a:pathLst>
              <a:path extrusionOk="0" h="3480449" w="3216357">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21" name="Google Shape;121;p13"/>
          <p:cNvSpPr/>
          <p:nvPr/>
        </p:nvSpPr>
        <p:spPr>
          <a:xfrm>
            <a:off x="8485589" y="1618811"/>
            <a:ext cx="3706413" cy="5229819"/>
          </a:xfrm>
          <a:custGeom>
            <a:rect b="b" l="l" r="r" t="t"/>
            <a:pathLst>
              <a:path extrusionOk="0" h="5229819" w="3706413">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lt1">
              <a:alpha val="3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22" name="Google Shape;122;p13"/>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3"/>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3"/>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dk1"/>
                </a:solidFill>
                <a:latin typeface="Gill Sans"/>
                <a:ea typeface="Gill Sans"/>
                <a:cs typeface="Gill Sans"/>
                <a:sym typeface="Gill Sans"/>
              </a:defRPr>
            </a:lvl1pPr>
            <a:lvl2pPr indent="0" lvl="1" marL="0" marR="0" algn="r">
              <a:spcBef>
                <a:spcPts val="0"/>
              </a:spcBef>
              <a:buNone/>
              <a:defRPr b="0" i="0" sz="1400" u="none" cap="none" strike="noStrike">
                <a:solidFill>
                  <a:schemeClr val="dk1"/>
                </a:solidFill>
                <a:latin typeface="Gill Sans"/>
                <a:ea typeface="Gill Sans"/>
                <a:cs typeface="Gill Sans"/>
                <a:sym typeface="Gill Sans"/>
              </a:defRPr>
            </a:lvl2pPr>
            <a:lvl3pPr indent="0" lvl="2" marL="0" marR="0" algn="r">
              <a:spcBef>
                <a:spcPts val="0"/>
              </a:spcBef>
              <a:buNone/>
              <a:defRPr b="0" i="0" sz="1400" u="none" cap="none" strike="noStrike">
                <a:solidFill>
                  <a:schemeClr val="dk1"/>
                </a:solidFill>
                <a:latin typeface="Gill Sans"/>
                <a:ea typeface="Gill Sans"/>
                <a:cs typeface="Gill Sans"/>
                <a:sym typeface="Gill Sans"/>
              </a:defRPr>
            </a:lvl3pPr>
            <a:lvl4pPr indent="0" lvl="3" marL="0" marR="0" algn="r">
              <a:spcBef>
                <a:spcPts val="0"/>
              </a:spcBef>
              <a:buNone/>
              <a:defRPr b="0" i="0" sz="1400" u="none" cap="none" strike="noStrike">
                <a:solidFill>
                  <a:schemeClr val="dk1"/>
                </a:solidFill>
                <a:latin typeface="Gill Sans"/>
                <a:ea typeface="Gill Sans"/>
                <a:cs typeface="Gill Sans"/>
                <a:sym typeface="Gill Sans"/>
              </a:defRPr>
            </a:lvl4pPr>
            <a:lvl5pPr indent="0" lvl="4" marL="0" marR="0" algn="r">
              <a:spcBef>
                <a:spcPts val="0"/>
              </a:spcBef>
              <a:buNone/>
              <a:defRPr b="0" i="0" sz="1400" u="none" cap="none" strike="noStrike">
                <a:solidFill>
                  <a:schemeClr val="dk1"/>
                </a:solidFill>
                <a:latin typeface="Gill Sans"/>
                <a:ea typeface="Gill Sans"/>
                <a:cs typeface="Gill Sans"/>
                <a:sym typeface="Gill Sans"/>
              </a:defRPr>
            </a:lvl5pPr>
            <a:lvl6pPr indent="0" lvl="5" marL="0" marR="0" algn="r">
              <a:spcBef>
                <a:spcPts val="0"/>
              </a:spcBef>
              <a:buNone/>
              <a:defRPr b="0" i="0" sz="1400" u="none" cap="none" strike="noStrike">
                <a:solidFill>
                  <a:schemeClr val="dk1"/>
                </a:solidFill>
                <a:latin typeface="Gill Sans"/>
                <a:ea typeface="Gill Sans"/>
                <a:cs typeface="Gill Sans"/>
                <a:sym typeface="Gill Sans"/>
              </a:defRPr>
            </a:lvl6pPr>
            <a:lvl7pPr indent="0" lvl="6" marL="0" marR="0" algn="r">
              <a:spcBef>
                <a:spcPts val="0"/>
              </a:spcBef>
              <a:buNone/>
              <a:defRPr b="0" i="0" sz="1400" u="none" cap="none" strike="noStrike">
                <a:solidFill>
                  <a:schemeClr val="dk1"/>
                </a:solidFill>
                <a:latin typeface="Gill Sans"/>
                <a:ea typeface="Gill Sans"/>
                <a:cs typeface="Gill Sans"/>
                <a:sym typeface="Gill Sans"/>
              </a:defRPr>
            </a:lvl7pPr>
            <a:lvl8pPr indent="0" lvl="7" marL="0" marR="0" algn="r">
              <a:spcBef>
                <a:spcPts val="0"/>
              </a:spcBef>
              <a:buNone/>
              <a:defRPr b="0" i="0" sz="1400" u="none" cap="none" strike="noStrike">
                <a:solidFill>
                  <a:schemeClr val="dk1"/>
                </a:solidFill>
                <a:latin typeface="Gill Sans"/>
                <a:ea typeface="Gill Sans"/>
                <a:cs typeface="Gill Sans"/>
                <a:sym typeface="Gill Sans"/>
              </a:defRPr>
            </a:lvl8pPr>
            <a:lvl9pPr indent="0" lvl="8" marL="0" marR="0" algn="r">
              <a:spcBef>
                <a:spcPts val="0"/>
              </a:spcBef>
              <a:buNone/>
              <a:defRPr b="0" i="0" sz="14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pic>
        <p:nvPicPr>
          <p:cNvPr id="125" name="Google Shape;125;p13"/>
          <p:cNvPicPr preferRelativeResize="0"/>
          <p:nvPr/>
        </p:nvPicPr>
        <p:blipFill rotWithShape="1">
          <a:blip r:embed="rId2">
            <a:alphaModFix/>
          </a:blip>
          <a:srcRect b="0" l="0" r="0" t="0"/>
          <a:stretch/>
        </p:blipFill>
        <p:spPr>
          <a:xfrm>
            <a:off x="1411582" y="447749"/>
            <a:ext cx="2330685" cy="1898712"/>
          </a:xfrm>
          <a:prstGeom prst="rect">
            <a:avLst/>
          </a:prstGeom>
          <a:noFill/>
          <a:ln>
            <a:noFill/>
          </a:ln>
        </p:spPr>
      </p:pic>
      <p:sp>
        <p:nvSpPr>
          <p:cNvPr id="126" name="Google Shape;126;p13"/>
          <p:cNvSpPr txBox="1"/>
          <p:nvPr>
            <p:ph idx="1" type="body"/>
          </p:nvPr>
        </p:nvSpPr>
        <p:spPr>
          <a:xfrm>
            <a:off x="3278188" y="2740025"/>
            <a:ext cx="5688012" cy="202882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3"/>
          <p:cNvSpPr txBox="1"/>
          <p:nvPr>
            <p:ph type="title"/>
          </p:nvPr>
        </p:nvSpPr>
        <p:spPr>
          <a:xfrm>
            <a:off x="838200" y="1901952"/>
            <a:ext cx="10515600" cy="466344"/>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2400"/>
              <a:buFont typeface="Gill Sans"/>
              <a:buNone/>
              <a:defRPr sz="2400" cap="none">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3"/>
          <p:cNvSpPr/>
          <p:nvPr/>
        </p:nvSpPr>
        <p:spPr>
          <a:xfrm>
            <a:off x="0" y="2"/>
            <a:ext cx="2476443" cy="3377247"/>
          </a:xfrm>
          <a:custGeom>
            <a:rect b="b" l="l" r="r" t="t"/>
            <a:pathLst>
              <a:path extrusionOk="0" h="3377247" w="2476443">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dk1">
              <a:alpha val="11764"/>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29" name="Google Shape;129;p13"/>
          <p:cNvSpPr/>
          <p:nvPr/>
        </p:nvSpPr>
        <p:spPr>
          <a:xfrm>
            <a:off x="2032253" y="592989"/>
            <a:ext cx="8339975" cy="5016456"/>
          </a:xfrm>
          <a:custGeom>
            <a:rect b="b" l="l" r="r" t="t"/>
            <a:pathLst>
              <a:path extrusionOk="0" h="5016456" w="8339975">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cap="flat" cmpd="sng" w="603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extLst>
    <p:ext uri="{DCECCB84-F9BA-43D5-87BE-67443E8EF086}">
      <p15:sldGuideLst>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4">
  <p:cSld name="Team x4">
    <p:spTree>
      <p:nvGrpSpPr>
        <p:cNvPr id="130" name="Shape 130"/>
        <p:cNvGrpSpPr/>
        <p:nvPr/>
      </p:nvGrpSpPr>
      <p:grpSpPr>
        <a:xfrm>
          <a:off x="0" y="0"/>
          <a:ext cx="0" cy="0"/>
          <a:chOff x="0" y="0"/>
          <a:chExt cx="0" cy="0"/>
        </a:xfrm>
      </p:grpSpPr>
      <p:sp>
        <p:nvSpPr>
          <p:cNvPr id="131" name="Google Shape;131;p14"/>
          <p:cNvSpPr txBox="1"/>
          <p:nvPr>
            <p:ph type="title"/>
          </p:nvPr>
        </p:nvSpPr>
        <p:spPr>
          <a:xfrm>
            <a:off x="576072" y="704088"/>
            <a:ext cx="10515600" cy="67665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4"/>
          <p:cNvSpPr/>
          <p:nvPr/>
        </p:nvSpPr>
        <p:spPr>
          <a:xfrm>
            <a:off x="0" y="1641237"/>
            <a:ext cx="12192000" cy="5216762"/>
          </a:xfrm>
          <a:custGeom>
            <a:rect b="b" l="l" r="r" t="t"/>
            <a:pathLst>
              <a:path extrusionOk="0" h="5216762" w="12192000">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33" name="Google Shape;133;p14"/>
          <p:cNvSpPr/>
          <p:nvPr>
            <p:ph idx="2" type="pic"/>
          </p:nvPr>
        </p:nvSpPr>
        <p:spPr>
          <a:xfrm>
            <a:off x="535984" y="1691640"/>
            <a:ext cx="2425322" cy="3343204"/>
          </a:xfrm>
          <a:prstGeom prst="rect">
            <a:avLst/>
          </a:prstGeom>
          <a:solidFill>
            <a:schemeClr val="accent4"/>
          </a:solidFill>
          <a:ln>
            <a:noFill/>
          </a:ln>
        </p:spPr>
      </p:sp>
      <p:sp>
        <p:nvSpPr>
          <p:cNvPr id="134" name="Google Shape;134;p14"/>
          <p:cNvSpPr/>
          <p:nvPr>
            <p:ph idx="3" type="pic"/>
          </p:nvPr>
        </p:nvSpPr>
        <p:spPr>
          <a:xfrm>
            <a:off x="3444123" y="1691640"/>
            <a:ext cx="2425322" cy="3343204"/>
          </a:xfrm>
          <a:prstGeom prst="rect">
            <a:avLst/>
          </a:prstGeom>
          <a:solidFill>
            <a:schemeClr val="accent4"/>
          </a:solidFill>
          <a:ln>
            <a:noFill/>
          </a:ln>
        </p:spPr>
      </p:sp>
      <p:sp>
        <p:nvSpPr>
          <p:cNvPr id="135" name="Google Shape;135;p14"/>
          <p:cNvSpPr/>
          <p:nvPr>
            <p:ph idx="4" type="pic"/>
          </p:nvPr>
        </p:nvSpPr>
        <p:spPr>
          <a:xfrm>
            <a:off x="6352262" y="1691640"/>
            <a:ext cx="2425322" cy="3343204"/>
          </a:xfrm>
          <a:prstGeom prst="rect">
            <a:avLst/>
          </a:prstGeom>
          <a:solidFill>
            <a:schemeClr val="accent4"/>
          </a:solidFill>
          <a:ln>
            <a:noFill/>
          </a:ln>
        </p:spPr>
      </p:sp>
      <p:sp>
        <p:nvSpPr>
          <p:cNvPr id="136" name="Google Shape;136;p14"/>
          <p:cNvSpPr/>
          <p:nvPr>
            <p:ph idx="5" type="pic"/>
          </p:nvPr>
        </p:nvSpPr>
        <p:spPr>
          <a:xfrm>
            <a:off x="9260401" y="1691640"/>
            <a:ext cx="2425322" cy="3343204"/>
          </a:xfrm>
          <a:prstGeom prst="rect">
            <a:avLst/>
          </a:prstGeom>
          <a:solidFill>
            <a:schemeClr val="accent4"/>
          </a:solidFill>
          <a:ln>
            <a:noFill/>
          </a:ln>
        </p:spPr>
      </p:sp>
      <p:sp>
        <p:nvSpPr>
          <p:cNvPr id="137" name="Google Shape;137;p14"/>
          <p:cNvSpPr txBox="1"/>
          <p:nvPr>
            <p:ph idx="1" type="body"/>
          </p:nvPr>
        </p:nvSpPr>
        <p:spPr>
          <a:xfrm>
            <a:off x="677863" y="5175504"/>
            <a:ext cx="2423160" cy="365760"/>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sz="18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4"/>
          <p:cNvSpPr txBox="1"/>
          <p:nvPr>
            <p:ph idx="6" type="body"/>
          </p:nvPr>
        </p:nvSpPr>
        <p:spPr>
          <a:xfrm>
            <a:off x="3444123" y="5175504"/>
            <a:ext cx="2423160" cy="365760"/>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sz="18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4"/>
          <p:cNvSpPr txBox="1"/>
          <p:nvPr>
            <p:ph idx="7" type="body"/>
          </p:nvPr>
        </p:nvSpPr>
        <p:spPr>
          <a:xfrm>
            <a:off x="6434931" y="5175504"/>
            <a:ext cx="2423160" cy="365760"/>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sz="18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4"/>
          <p:cNvSpPr txBox="1"/>
          <p:nvPr>
            <p:ph idx="8" type="body"/>
          </p:nvPr>
        </p:nvSpPr>
        <p:spPr>
          <a:xfrm>
            <a:off x="9260401" y="5175504"/>
            <a:ext cx="2423160" cy="365760"/>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sz="18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14"/>
          <p:cNvSpPr txBox="1"/>
          <p:nvPr>
            <p:ph idx="9" type="body"/>
          </p:nvPr>
        </p:nvSpPr>
        <p:spPr>
          <a:xfrm>
            <a:off x="677863" y="5550408"/>
            <a:ext cx="2423160" cy="36576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sz="18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4"/>
          <p:cNvSpPr txBox="1"/>
          <p:nvPr>
            <p:ph idx="13" type="body"/>
          </p:nvPr>
        </p:nvSpPr>
        <p:spPr>
          <a:xfrm>
            <a:off x="3444123" y="5550408"/>
            <a:ext cx="2423160" cy="36576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sz="18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4"/>
          <p:cNvSpPr txBox="1"/>
          <p:nvPr>
            <p:ph idx="14" type="body"/>
          </p:nvPr>
        </p:nvSpPr>
        <p:spPr>
          <a:xfrm>
            <a:off x="6434931" y="5550408"/>
            <a:ext cx="2423160" cy="36576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sz="18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4"/>
          <p:cNvSpPr txBox="1"/>
          <p:nvPr>
            <p:ph idx="15" type="body"/>
          </p:nvPr>
        </p:nvSpPr>
        <p:spPr>
          <a:xfrm>
            <a:off x="9260401" y="5550408"/>
            <a:ext cx="2423160" cy="36576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sz="18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4"/>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4"/>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14"/>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dk1"/>
                </a:solidFill>
                <a:latin typeface="Gill Sans"/>
                <a:ea typeface="Gill Sans"/>
                <a:cs typeface="Gill Sans"/>
                <a:sym typeface="Gill Sans"/>
              </a:defRPr>
            </a:lvl1pPr>
            <a:lvl2pPr indent="0" lvl="1" marL="0" marR="0" algn="r">
              <a:spcBef>
                <a:spcPts val="0"/>
              </a:spcBef>
              <a:buNone/>
              <a:defRPr b="0" i="0" sz="1400" u="none" cap="none" strike="noStrike">
                <a:solidFill>
                  <a:schemeClr val="dk1"/>
                </a:solidFill>
                <a:latin typeface="Gill Sans"/>
                <a:ea typeface="Gill Sans"/>
                <a:cs typeface="Gill Sans"/>
                <a:sym typeface="Gill Sans"/>
              </a:defRPr>
            </a:lvl2pPr>
            <a:lvl3pPr indent="0" lvl="2" marL="0" marR="0" algn="r">
              <a:spcBef>
                <a:spcPts val="0"/>
              </a:spcBef>
              <a:buNone/>
              <a:defRPr b="0" i="0" sz="1400" u="none" cap="none" strike="noStrike">
                <a:solidFill>
                  <a:schemeClr val="dk1"/>
                </a:solidFill>
                <a:latin typeface="Gill Sans"/>
                <a:ea typeface="Gill Sans"/>
                <a:cs typeface="Gill Sans"/>
                <a:sym typeface="Gill Sans"/>
              </a:defRPr>
            </a:lvl3pPr>
            <a:lvl4pPr indent="0" lvl="3" marL="0" marR="0" algn="r">
              <a:spcBef>
                <a:spcPts val="0"/>
              </a:spcBef>
              <a:buNone/>
              <a:defRPr b="0" i="0" sz="1400" u="none" cap="none" strike="noStrike">
                <a:solidFill>
                  <a:schemeClr val="dk1"/>
                </a:solidFill>
                <a:latin typeface="Gill Sans"/>
                <a:ea typeface="Gill Sans"/>
                <a:cs typeface="Gill Sans"/>
                <a:sym typeface="Gill Sans"/>
              </a:defRPr>
            </a:lvl4pPr>
            <a:lvl5pPr indent="0" lvl="4" marL="0" marR="0" algn="r">
              <a:spcBef>
                <a:spcPts val="0"/>
              </a:spcBef>
              <a:buNone/>
              <a:defRPr b="0" i="0" sz="1400" u="none" cap="none" strike="noStrike">
                <a:solidFill>
                  <a:schemeClr val="dk1"/>
                </a:solidFill>
                <a:latin typeface="Gill Sans"/>
                <a:ea typeface="Gill Sans"/>
                <a:cs typeface="Gill Sans"/>
                <a:sym typeface="Gill Sans"/>
              </a:defRPr>
            </a:lvl5pPr>
            <a:lvl6pPr indent="0" lvl="5" marL="0" marR="0" algn="r">
              <a:spcBef>
                <a:spcPts val="0"/>
              </a:spcBef>
              <a:buNone/>
              <a:defRPr b="0" i="0" sz="1400" u="none" cap="none" strike="noStrike">
                <a:solidFill>
                  <a:schemeClr val="dk1"/>
                </a:solidFill>
                <a:latin typeface="Gill Sans"/>
                <a:ea typeface="Gill Sans"/>
                <a:cs typeface="Gill Sans"/>
                <a:sym typeface="Gill Sans"/>
              </a:defRPr>
            </a:lvl6pPr>
            <a:lvl7pPr indent="0" lvl="6" marL="0" marR="0" algn="r">
              <a:spcBef>
                <a:spcPts val="0"/>
              </a:spcBef>
              <a:buNone/>
              <a:defRPr b="0" i="0" sz="1400" u="none" cap="none" strike="noStrike">
                <a:solidFill>
                  <a:schemeClr val="dk1"/>
                </a:solidFill>
                <a:latin typeface="Gill Sans"/>
                <a:ea typeface="Gill Sans"/>
                <a:cs typeface="Gill Sans"/>
                <a:sym typeface="Gill Sans"/>
              </a:defRPr>
            </a:lvl7pPr>
            <a:lvl8pPr indent="0" lvl="7" marL="0" marR="0" algn="r">
              <a:spcBef>
                <a:spcPts val="0"/>
              </a:spcBef>
              <a:buNone/>
              <a:defRPr b="0" i="0" sz="1400" u="none" cap="none" strike="noStrike">
                <a:solidFill>
                  <a:schemeClr val="dk1"/>
                </a:solidFill>
                <a:latin typeface="Gill Sans"/>
                <a:ea typeface="Gill Sans"/>
                <a:cs typeface="Gill Sans"/>
                <a:sym typeface="Gill Sans"/>
              </a:defRPr>
            </a:lvl8pPr>
            <a:lvl9pPr indent="0" lvl="8" marL="0" marR="0" algn="r">
              <a:spcBef>
                <a:spcPts val="0"/>
              </a:spcBef>
              <a:buNone/>
              <a:defRPr b="0" i="0" sz="14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148" name="Google Shape;148;p14"/>
          <p:cNvSpPr/>
          <p:nvPr/>
        </p:nvSpPr>
        <p:spPr>
          <a:xfrm>
            <a:off x="5591140" y="1"/>
            <a:ext cx="5362677" cy="590065"/>
          </a:xfrm>
          <a:custGeom>
            <a:rect b="b" l="l" r="r" t="t"/>
            <a:pathLst>
              <a:path extrusionOk="0" h="590065" w="5362677">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rgbClr val="CE9A91">
              <a:alpha val="2666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extLst>
    <p:ext uri="{DCECCB84-F9BA-43D5-87BE-67443E8EF086}">
      <p15:sldGuideLst>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8" showMasterSp="0">
  <p:cSld name="Team x8">
    <p:spTree>
      <p:nvGrpSpPr>
        <p:cNvPr id="149" name="Shape 149"/>
        <p:cNvGrpSpPr/>
        <p:nvPr/>
      </p:nvGrpSpPr>
      <p:grpSpPr>
        <a:xfrm>
          <a:off x="0" y="0"/>
          <a:ext cx="0" cy="0"/>
          <a:chOff x="0" y="0"/>
          <a:chExt cx="0" cy="0"/>
        </a:xfrm>
      </p:grpSpPr>
      <p:sp>
        <p:nvSpPr>
          <p:cNvPr id="150" name="Google Shape;150;p15"/>
          <p:cNvSpPr/>
          <p:nvPr/>
        </p:nvSpPr>
        <p:spPr>
          <a:xfrm>
            <a:off x="6381060" y="-24130"/>
            <a:ext cx="5371060" cy="6899910"/>
          </a:xfrm>
          <a:custGeom>
            <a:rect b="b" l="l" r="r" t="t"/>
            <a:pathLst>
              <a:path extrusionOk="0" h="6899910" w="537106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cap="flat" cmpd="sng" w="603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51" name="Google Shape;151;p15"/>
          <p:cNvSpPr txBox="1"/>
          <p:nvPr>
            <p:ph type="title"/>
          </p:nvPr>
        </p:nvSpPr>
        <p:spPr>
          <a:xfrm>
            <a:off x="576072" y="704088"/>
            <a:ext cx="10515600" cy="67665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5"/>
          <p:cNvSpPr/>
          <p:nvPr>
            <p:ph idx="2" type="pic"/>
          </p:nvPr>
        </p:nvSpPr>
        <p:spPr>
          <a:xfrm>
            <a:off x="1207008" y="1572768"/>
            <a:ext cx="1307592" cy="1810512"/>
          </a:xfrm>
          <a:prstGeom prst="rect">
            <a:avLst/>
          </a:prstGeom>
          <a:solidFill>
            <a:schemeClr val="accent4"/>
          </a:solidFill>
          <a:ln>
            <a:noFill/>
          </a:ln>
        </p:spPr>
      </p:sp>
      <p:sp>
        <p:nvSpPr>
          <p:cNvPr id="153" name="Google Shape;153;p15"/>
          <p:cNvSpPr/>
          <p:nvPr>
            <p:ph idx="3" type="pic"/>
          </p:nvPr>
        </p:nvSpPr>
        <p:spPr>
          <a:xfrm>
            <a:off x="3986784" y="1572768"/>
            <a:ext cx="1307592" cy="1810512"/>
          </a:xfrm>
          <a:prstGeom prst="rect">
            <a:avLst/>
          </a:prstGeom>
          <a:solidFill>
            <a:schemeClr val="accent4"/>
          </a:solidFill>
          <a:ln>
            <a:noFill/>
          </a:ln>
        </p:spPr>
      </p:sp>
      <p:sp>
        <p:nvSpPr>
          <p:cNvPr id="154" name="Google Shape;154;p15"/>
          <p:cNvSpPr/>
          <p:nvPr>
            <p:ph idx="4" type="pic"/>
          </p:nvPr>
        </p:nvSpPr>
        <p:spPr>
          <a:xfrm>
            <a:off x="6766560" y="1572768"/>
            <a:ext cx="1307592" cy="1810512"/>
          </a:xfrm>
          <a:prstGeom prst="rect">
            <a:avLst/>
          </a:prstGeom>
          <a:solidFill>
            <a:schemeClr val="accent4"/>
          </a:solidFill>
          <a:ln>
            <a:noFill/>
          </a:ln>
        </p:spPr>
      </p:sp>
      <p:sp>
        <p:nvSpPr>
          <p:cNvPr id="155" name="Google Shape;155;p15"/>
          <p:cNvSpPr/>
          <p:nvPr>
            <p:ph idx="5" type="pic"/>
          </p:nvPr>
        </p:nvSpPr>
        <p:spPr>
          <a:xfrm>
            <a:off x="9546336" y="1572768"/>
            <a:ext cx="1307592" cy="1810512"/>
          </a:xfrm>
          <a:prstGeom prst="rect">
            <a:avLst/>
          </a:prstGeom>
          <a:solidFill>
            <a:schemeClr val="accent4"/>
          </a:solidFill>
          <a:ln>
            <a:noFill/>
          </a:ln>
        </p:spPr>
      </p:sp>
      <p:sp>
        <p:nvSpPr>
          <p:cNvPr id="156" name="Google Shape;156;p15"/>
          <p:cNvSpPr txBox="1"/>
          <p:nvPr>
            <p:ph idx="1" type="body"/>
          </p:nvPr>
        </p:nvSpPr>
        <p:spPr>
          <a:xfrm>
            <a:off x="633259" y="3392424"/>
            <a:ext cx="2423160" cy="310896"/>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5"/>
          <p:cNvSpPr txBox="1"/>
          <p:nvPr>
            <p:ph idx="6" type="body"/>
          </p:nvPr>
        </p:nvSpPr>
        <p:spPr>
          <a:xfrm>
            <a:off x="3419764" y="3392424"/>
            <a:ext cx="2423160" cy="310896"/>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15"/>
          <p:cNvSpPr txBox="1"/>
          <p:nvPr>
            <p:ph idx="7" type="body"/>
          </p:nvPr>
        </p:nvSpPr>
        <p:spPr>
          <a:xfrm>
            <a:off x="6206269" y="3392424"/>
            <a:ext cx="2423160" cy="310896"/>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15"/>
          <p:cNvSpPr txBox="1"/>
          <p:nvPr>
            <p:ph idx="8" type="body"/>
          </p:nvPr>
        </p:nvSpPr>
        <p:spPr>
          <a:xfrm>
            <a:off x="8992774" y="3392424"/>
            <a:ext cx="2423160" cy="310896"/>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15"/>
          <p:cNvSpPr txBox="1"/>
          <p:nvPr>
            <p:ph idx="9" type="body"/>
          </p:nvPr>
        </p:nvSpPr>
        <p:spPr>
          <a:xfrm>
            <a:off x="633259" y="3584448"/>
            <a:ext cx="2423160" cy="310896"/>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15"/>
          <p:cNvSpPr txBox="1"/>
          <p:nvPr>
            <p:ph idx="13" type="body"/>
          </p:nvPr>
        </p:nvSpPr>
        <p:spPr>
          <a:xfrm>
            <a:off x="3419764" y="3584448"/>
            <a:ext cx="2423160" cy="310896"/>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15"/>
          <p:cNvSpPr txBox="1"/>
          <p:nvPr>
            <p:ph idx="14" type="body"/>
          </p:nvPr>
        </p:nvSpPr>
        <p:spPr>
          <a:xfrm>
            <a:off x="6206269" y="3584448"/>
            <a:ext cx="2423160" cy="310896"/>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15"/>
          <p:cNvSpPr txBox="1"/>
          <p:nvPr>
            <p:ph idx="15" type="body"/>
          </p:nvPr>
        </p:nvSpPr>
        <p:spPr>
          <a:xfrm>
            <a:off x="8992774" y="3584448"/>
            <a:ext cx="2423160" cy="310896"/>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15"/>
          <p:cNvSpPr/>
          <p:nvPr>
            <p:ph idx="16" type="pic"/>
          </p:nvPr>
        </p:nvSpPr>
        <p:spPr>
          <a:xfrm>
            <a:off x="1207008" y="4242816"/>
            <a:ext cx="1307592" cy="1810512"/>
          </a:xfrm>
          <a:prstGeom prst="rect">
            <a:avLst/>
          </a:prstGeom>
          <a:solidFill>
            <a:schemeClr val="accent4"/>
          </a:solidFill>
          <a:ln>
            <a:noFill/>
          </a:ln>
        </p:spPr>
      </p:sp>
      <p:sp>
        <p:nvSpPr>
          <p:cNvPr id="165" name="Google Shape;165;p15"/>
          <p:cNvSpPr/>
          <p:nvPr>
            <p:ph idx="17" type="pic"/>
          </p:nvPr>
        </p:nvSpPr>
        <p:spPr>
          <a:xfrm>
            <a:off x="3986784" y="4242816"/>
            <a:ext cx="1307592" cy="1810512"/>
          </a:xfrm>
          <a:prstGeom prst="rect">
            <a:avLst/>
          </a:prstGeom>
          <a:solidFill>
            <a:schemeClr val="accent4"/>
          </a:solidFill>
          <a:ln>
            <a:noFill/>
          </a:ln>
        </p:spPr>
      </p:sp>
      <p:sp>
        <p:nvSpPr>
          <p:cNvPr id="166" name="Google Shape;166;p15"/>
          <p:cNvSpPr/>
          <p:nvPr>
            <p:ph idx="18" type="pic"/>
          </p:nvPr>
        </p:nvSpPr>
        <p:spPr>
          <a:xfrm>
            <a:off x="6766560" y="4242816"/>
            <a:ext cx="1307592" cy="1810512"/>
          </a:xfrm>
          <a:prstGeom prst="rect">
            <a:avLst/>
          </a:prstGeom>
          <a:solidFill>
            <a:schemeClr val="accent4"/>
          </a:solidFill>
          <a:ln>
            <a:noFill/>
          </a:ln>
        </p:spPr>
      </p:sp>
      <p:sp>
        <p:nvSpPr>
          <p:cNvPr id="167" name="Google Shape;167;p15"/>
          <p:cNvSpPr/>
          <p:nvPr>
            <p:ph idx="19" type="pic"/>
          </p:nvPr>
        </p:nvSpPr>
        <p:spPr>
          <a:xfrm>
            <a:off x="9546336" y="4242816"/>
            <a:ext cx="1307592" cy="1810512"/>
          </a:xfrm>
          <a:prstGeom prst="rect">
            <a:avLst/>
          </a:prstGeom>
          <a:solidFill>
            <a:schemeClr val="accent4"/>
          </a:solidFill>
          <a:ln>
            <a:noFill/>
          </a:ln>
        </p:spPr>
      </p:sp>
      <p:sp>
        <p:nvSpPr>
          <p:cNvPr id="168" name="Google Shape;168;p15"/>
          <p:cNvSpPr txBox="1"/>
          <p:nvPr>
            <p:ph idx="20" type="body"/>
          </p:nvPr>
        </p:nvSpPr>
        <p:spPr>
          <a:xfrm>
            <a:off x="633259" y="6062472"/>
            <a:ext cx="2423160" cy="310896"/>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15"/>
          <p:cNvSpPr txBox="1"/>
          <p:nvPr>
            <p:ph idx="21" type="body"/>
          </p:nvPr>
        </p:nvSpPr>
        <p:spPr>
          <a:xfrm>
            <a:off x="3419764" y="6062472"/>
            <a:ext cx="2423160" cy="310896"/>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15"/>
          <p:cNvSpPr txBox="1"/>
          <p:nvPr>
            <p:ph idx="22" type="body"/>
          </p:nvPr>
        </p:nvSpPr>
        <p:spPr>
          <a:xfrm>
            <a:off x="6206269" y="6062472"/>
            <a:ext cx="2423160" cy="310896"/>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15"/>
          <p:cNvSpPr txBox="1"/>
          <p:nvPr>
            <p:ph idx="23" type="body"/>
          </p:nvPr>
        </p:nvSpPr>
        <p:spPr>
          <a:xfrm>
            <a:off x="8992774" y="6062472"/>
            <a:ext cx="2423160" cy="310896"/>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atin typeface="Gill Sans"/>
                <a:ea typeface="Gill Sans"/>
                <a:cs typeface="Gill Sans"/>
                <a:sym typeface="Gill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15"/>
          <p:cNvSpPr txBox="1"/>
          <p:nvPr>
            <p:ph idx="24" type="body"/>
          </p:nvPr>
        </p:nvSpPr>
        <p:spPr>
          <a:xfrm>
            <a:off x="633259" y="6254496"/>
            <a:ext cx="2423160" cy="310896"/>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15"/>
          <p:cNvSpPr txBox="1"/>
          <p:nvPr>
            <p:ph idx="25" type="body"/>
          </p:nvPr>
        </p:nvSpPr>
        <p:spPr>
          <a:xfrm>
            <a:off x="3419764" y="6254496"/>
            <a:ext cx="2423160" cy="310896"/>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15"/>
          <p:cNvSpPr txBox="1"/>
          <p:nvPr>
            <p:ph idx="26" type="body"/>
          </p:nvPr>
        </p:nvSpPr>
        <p:spPr>
          <a:xfrm>
            <a:off x="6206269" y="6254496"/>
            <a:ext cx="2423160" cy="310896"/>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15"/>
          <p:cNvSpPr txBox="1"/>
          <p:nvPr>
            <p:ph idx="27" type="body"/>
          </p:nvPr>
        </p:nvSpPr>
        <p:spPr>
          <a:xfrm>
            <a:off x="8992774" y="6254496"/>
            <a:ext cx="2423160" cy="310896"/>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400"/>
              <a:buNone/>
              <a:defRPr sz="14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bg>
      <p:bgPr>
        <a:solidFill>
          <a:schemeClr val="accent6"/>
        </a:solidFill>
      </p:bgPr>
    </p:bg>
    <p:spTree>
      <p:nvGrpSpPr>
        <p:cNvPr id="176" name="Shape 176"/>
        <p:cNvGrpSpPr/>
        <p:nvPr/>
      </p:nvGrpSpPr>
      <p:grpSpPr>
        <a:xfrm>
          <a:off x="0" y="0"/>
          <a:ext cx="0" cy="0"/>
          <a:chOff x="0" y="0"/>
          <a:chExt cx="0" cy="0"/>
        </a:xfrm>
      </p:grpSpPr>
      <p:sp>
        <p:nvSpPr>
          <p:cNvPr id="177" name="Google Shape;177;p16"/>
          <p:cNvSpPr/>
          <p:nvPr/>
        </p:nvSpPr>
        <p:spPr>
          <a:xfrm>
            <a:off x="0" y="2090206"/>
            <a:ext cx="5025692" cy="4767794"/>
          </a:xfrm>
          <a:custGeom>
            <a:rect b="b" l="l" r="r" t="t"/>
            <a:pathLst>
              <a:path extrusionOk="0" h="4767794" w="5025692">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78" name="Google Shape;178;p16"/>
          <p:cNvSpPr txBox="1"/>
          <p:nvPr>
            <p:ph type="ctrTitle"/>
          </p:nvPr>
        </p:nvSpPr>
        <p:spPr>
          <a:xfrm>
            <a:off x="1524000" y="1170432"/>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2"/>
              </a:buClr>
              <a:buSzPts val="2400"/>
              <a:buNone/>
              <a:defRPr sz="2400">
                <a:solidFill>
                  <a:schemeClr val="dk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0" name="Google Shape;180;p16"/>
          <p:cNvSpPr/>
          <p:nvPr/>
        </p:nvSpPr>
        <p:spPr>
          <a:xfrm>
            <a:off x="6173514" y="1"/>
            <a:ext cx="6018487" cy="5788889"/>
          </a:xfrm>
          <a:custGeom>
            <a:rect b="b" l="l" r="r" t="t"/>
            <a:pathLst>
              <a:path extrusionOk="0" h="5788889" w="6018487">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4705"/>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81" name="Google Shape;181;p16"/>
          <p:cNvSpPr/>
          <p:nvPr/>
        </p:nvSpPr>
        <p:spPr>
          <a:xfrm>
            <a:off x="1" y="-1"/>
            <a:ext cx="4267591" cy="2882748"/>
          </a:xfrm>
          <a:custGeom>
            <a:rect b="b" l="l" r="r" t="t"/>
            <a:pathLst>
              <a:path extrusionOk="0" h="2882748" w="4267591">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dk1">
              <a:alpha val="1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82" name="Google Shape;182;p16"/>
          <p:cNvSpPr/>
          <p:nvPr/>
        </p:nvSpPr>
        <p:spPr>
          <a:xfrm>
            <a:off x="10530567" y="1187801"/>
            <a:ext cx="1678579" cy="5460561"/>
          </a:xfrm>
          <a:custGeom>
            <a:rect b="b" l="l" r="r" t="t"/>
            <a:pathLst>
              <a:path extrusionOk="0" h="5460561" w="1678579">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cap="flat" cmpd="sng" w="603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3" name="Shape 183"/>
        <p:cNvGrpSpPr/>
        <p:nvPr/>
      </p:nvGrpSpPr>
      <p:grpSpPr>
        <a:xfrm>
          <a:off x="0" y="0"/>
          <a:ext cx="0" cy="0"/>
          <a:chOff x="0" y="0"/>
          <a:chExt cx="0" cy="0"/>
        </a:xfrm>
      </p:grpSpPr>
      <p:sp>
        <p:nvSpPr>
          <p:cNvPr id="184" name="Google Shape;184;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17"/>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17"/>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17"/>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dk1"/>
                </a:solidFill>
                <a:latin typeface="Gill Sans"/>
                <a:ea typeface="Gill Sans"/>
                <a:cs typeface="Gill Sans"/>
                <a:sym typeface="Gill Sans"/>
              </a:defRPr>
            </a:lvl1pPr>
            <a:lvl2pPr indent="0" lvl="1" marL="0" marR="0" algn="r">
              <a:spcBef>
                <a:spcPts val="0"/>
              </a:spcBef>
              <a:buNone/>
              <a:defRPr b="0" i="0" sz="1400" u="none" cap="none" strike="noStrike">
                <a:solidFill>
                  <a:schemeClr val="dk1"/>
                </a:solidFill>
                <a:latin typeface="Gill Sans"/>
                <a:ea typeface="Gill Sans"/>
                <a:cs typeface="Gill Sans"/>
                <a:sym typeface="Gill Sans"/>
              </a:defRPr>
            </a:lvl2pPr>
            <a:lvl3pPr indent="0" lvl="2" marL="0" marR="0" algn="r">
              <a:spcBef>
                <a:spcPts val="0"/>
              </a:spcBef>
              <a:buNone/>
              <a:defRPr b="0" i="0" sz="1400" u="none" cap="none" strike="noStrike">
                <a:solidFill>
                  <a:schemeClr val="dk1"/>
                </a:solidFill>
                <a:latin typeface="Gill Sans"/>
                <a:ea typeface="Gill Sans"/>
                <a:cs typeface="Gill Sans"/>
                <a:sym typeface="Gill Sans"/>
              </a:defRPr>
            </a:lvl3pPr>
            <a:lvl4pPr indent="0" lvl="3" marL="0" marR="0" algn="r">
              <a:spcBef>
                <a:spcPts val="0"/>
              </a:spcBef>
              <a:buNone/>
              <a:defRPr b="0" i="0" sz="1400" u="none" cap="none" strike="noStrike">
                <a:solidFill>
                  <a:schemeClr val="dk1"/>
                </a:solidFill>
                <a:latin typeface="Gill Sans"/>
                <a:ea typeface="Gill Sans"/>
                <a:cs typeface="Gill Sans"/>
                <a:sym typeface="Gill Sans"/>
              </a:defRPr>
            </a:lvl4pPr>
            <a:lvl5pPr indent="0" lvl="4" marL="0" marR="0" algn="r">
              <a:spcBef>
                <a:spcPts val="0"/>
              </a:spcBef>
              <a:buNone/>
              <a:defRPr b="0" i="0" sz="1400" u="none" cap="none" strike="noStrike">
                <a:solidFill>
                  <a:schemeClr val="dk1"/>
                </a:solidFill>
                <a:latin typeface="Gill Sans"/>
                <a:ea typeface="Gill Sans"/>
                <a:cs typeface="Gill Sans"/>
                <a:sym typeface="Gill Sans"/>
              </a:defRPr>
            </a:lvl5pPr>
            <a:lvl6pPr indent="0" lvl="5" marL="0" marR="0" algn="r">
              <a:spcBef>
                <a:spcPts val="0"/>
              </a:spcBef>
              <a:buNone/>
              <a:defRPr b="0" i="0" sz="1400" u="none" cap="none" strike="noStrike">
                <a:solidFill>
                  <a:schemeClr val="dk1"/>
                </a:solidFill>
                <a:latin typeface="Gill Sans"/>
                <a:ea typeface="Gill Sans"/>
                <a:cs typeface="Gill Sans"/>
                <a:sym typeface="Gill Sans"/>
              </a:defRPr>
            </a:lvl6pPr>
            <a:lvl7pPr indent="0" lvl="6" marL="0" marR="0" algn="r">
              <a:spcBef>
                <a:spcPts val="0"/>
              </a:spcBef>
              <a:buNone/>
              <a:defRPr b="0" i="0" sz="1400" u="none" cap="none" strike="noStrike">
                <a:solidFill>
                  <a:schemeClr val="dk1"/>
                </a:solidFill>
                <a:latin typeface="Gill Sans"/>
                <a:ea typeface="Gill Sans"/>
                <a:cs typeface="Gill Sans"/>
                <a:sym typeface="Gill Sans"/>
              </a:defRPr>
            </a:lvl7pPr>
            <a:lvl8pPr indent="0" lvl="7" marL="0" marR="0" algn="r">
              <a:spcBef>
                <a:spcPts val="0"/>
              </a:spcBef>
              <a:buNone/>
              <a:defRPr b="0" i="0" sz="1400" u="none" cap="none" strike="noStrike">
                <a:solidFill>
                  <a:schemeClr val="dk1"/>
                </a:solidFill>
                <a:latin typeface="Gill Sans"/>
                <a:ea typeface="Gill Sans"/>
                <a:cs typeface="Gill Sans"/>
                <a:sym typeface="Gill Sans"/>
              </a:defRPr>
            </a:lvl8pPr>
            <a:lvl9pPr indent="0" lvl="8" marL="0" marR="0" algn="r">
              <a:spcBef>
                <a:spcPts val="0"/>
              </a:spcBef>
              <a:buNone/>
              <a:defRPr b="0" i="0" sz="14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7"/>
          <p:cNvSpPr/>
          <p:nvPr/>
        </p:nvSpPr>
        <p:spPr>
          <a:xfrm>
            <a:off x="1" y="1"/>
            <a:ext cx="3097831" cy="2532431"/>
          </a:xfrm>
          <a:custGeom>
            <a:rect b="b" l="l" r="r" t="t"/>
            <a:pathLst>
              <a:path extrusionOk="0" h="2532431" w="30978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90" name="Google Shape;190;p17"/>
          <p:cNvSpPr/>
          <p:nvPr/>
        </p:nvSpPr>
        <p:spPr>
          <a:xfrm>
            <a:off x="9164166" y="2461367"/>
            <a:ext cx="3027835" cy="4339045"/>
          </a:xfrm>
          <a:custGeom>
            <a:rect b="b" l="l" r="r" t="t"/>
            <a:pathLst>
              <a:path extrusionOk="0" h="4339045" w="302783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91" name="Google Shape;191;p17"/>
          <p:cNvSpPr txBox="1"/>
          <p:nvPr>
            <p:ph type="title"/>
          </p:nvPr>
        </p:nvSpPr>
        <p:spPr>
          <a:xfrm>
            <a:off x="576071" y="704088"/>
            <a:ext cx="9144000" cy="67665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2" name="Shape 192"/>
        <p:cNvGrpSpPr/>
        <p:nvPr/>
      </p:nvGrpSpPr>
      <p:grpSpPr>
        <a:xfrm>
          <a:off x="0" y="0"/>
          <a:ext cx="0" cy="0"/>
          <a:chOff x="0" y="0"/>
          <a:chExt cx="0" cy="0"/>
        </a:xfrm>
      </p:grpSpPr>
      <p:sp>
        <p:nvSpPr>
          <p:cNvPr id="193" name="Google Shape;193;p18"/>
          <p:cNvSpPr/>
          <p:nvPr/>
        </p:nvSpPr>
        <p:spPr>
          <a:xfrm>
            <a:off x="1" y="1"/>
            <a:ext cx="3097831" cy="2532431"/>
          </a:xfrm>
          <a:custGeom>
            <a:rect b="b" l="l" r="r" t="t"/>
            <a:pathLst>
              <a:path extrusionOk="0" h="2532431" w="30978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94" name="Google Shape;194;p18"/>
          <p:cNvSpPr/>
          <p:nvPr/>
        </p:nvSpPr>
        <p:spPr>
          <a:xfrm>
            <a:off x="9164166" y="2461367"/>
            <a:ext cx="3027835" cy="4339045"/>
          </a:xfrm>
          <a:custGeom>
            <a:rect b="b" l="l" r="r" t="t"/>
            <a:pathLst>
              <a:path extrusionOk="0" h="4339045" w="302783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95" name="Google Shape;195;p18"/>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8"/>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18"/>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dk1"/>
                </a:solidFill>
                <a:latin typeface="Gill Sans"/>
                <a:ea typeface="Gill Sans"/>
                <a:cs typeface="Gill Sans"/>
                <a:sym typeface="Gill Sans"/>
              </a:defRPr>
            </a:lvl1pPr>
            <a:lvl2pPr indent="0" lvl="1" marL="0" marR="0" algn="r">
              <a:spcBef>
                <a:spcPts val="0"/>
              </a:spcBef>
              <a:buNone/>
              <a:defRPr b="0" i="0" sz="1400" u="none" cap="none" strike="noStrike">
                <a:solidFill>
                  <a:schemeClr val="dk1"/>
                </a:solidFill>
                <a:latin typeface="Gill Sans"/>
                <a:ea typeface="Gill Sans"/>
                <a:cs typeface="Gill Sans"/>
                <a:sym typeface="Gill Sans"/>
              </a:defRPr>
            </a:lvl2pPr>
            <a:lvl3pPr indent="0" lvl="2" marL="0" marR="0" algn="r">
              <a:spcBef>
                <a:spcPts val="0"/>
              </a:spcBef>
              <a:buNone/>
              <a:defRPr b="0" i="0" sz="1400" u="none" cap="none" strike="noStrike">
                <a:solidFill>
                  <a:schemeClr val="dk1"/>
                </a:solidFill>
                <a:latin typeface="Gill Sans"/>
                <a:ea typeface="Gill Sans"/>
                <a:cs typeface="Gill Sans"/>
                <a:sym typeface="Gill Sans"/>
              </a:defRPr>
            </a:lvl3pPr>
            <a:lvl4pPr indent="0" lvl="3" marL="0" marR="0" algn="r">
              <a:spcBef>
                <a:spcPts val="0"/>
              </a:spcBef>
              <a:buNone/>
              <a:defRPr b="0" i="0" sz="1400" u="none" cap="none" strike="noStrike">
                <a:solidFill>
                  <a:schemeClr val="dk1"/>
                </a:solidFill>
                <a:latin typeface="Gill Sans"/>
                <a:ea typeface="Gill Sans"/>
                <a:cs typeface="Gill Sans"/>
                <a:sym typeface="Gill Sans"/>
              </a:defRPr>
            </a:lvl4pPr>
            <a:lvl5pPr indent="0" lvl="4" marL="0" marR="0" algn="r">
              <a:spcBef>
                <a:spcPts val="0"/>
              </a:spcBef>
              <a:buNone/>
              <a:defRPr b="0" i="0" sz="1400" u="none" cap="none" strike="noStrike">
                <a:solidFill>
                  <a:schemeClr val="dk1"/>
                </a:solidFill>
                <a:latin typeface="Gill Sans"/>
                <a:ea typeface="Gill Sans"/>
                <a:cs typeface="Gill Sans"/>
                <a:sym typeface="Gill Sans"/>
              </a:defRPr>
            </a:lvl5pPr>
            <a:lvl6pPr indent="0" lvl="5" marL="0" marR="0" algn="r">
              <a:spcBef>
                <a:spcPts val="0"/>
              </a:spcBef>
              <a:buNone/>
              <a:defRPr b="0" i="0" sz="1400" u="none" cap="none" strike="noStrike">
                <a:solidFill>
                  <a:schemeClr val="dk1"/>
                </a:solidFill>
                <a:latin typeface="Gill Sans"/>
                <a:ea typeface="Gill Sans"/>
                <a:cs typeface="Gill Sans"/>
                <a:sym typeface="Gill Sans"/>
              </a:defRPr>
            </a:lvl6pPr>
            <a:lvl7pPr indent="0" lvl="6" marL="0" marR="0" algn="r">
              <a:spcBef>
                <a:spcPts val="0"/>
              </a:spcBef>
              <a:buNone/>
              <a:defRPr b="0" i="0" sz="1400" u="none" cap="none" strike="noStrike">
                <a:solidFill>
                  <a:schemeClr val="dk1"/>
                </a:solidFill>
                <a:latin typeface="Gill Sans"/>
                <a:ea typeface="Gill Sans"/>
                <a:cs typeface="Gill Sans"/>
                <a:sym typeface="Gill Sans"/>
              </a:defRPr>
            </a:lvl7pPr>
            <a:lvl8pPr indent="0" lvl="7" marL="0" marR="0" algn="r">
              <a:spcBef>
                <a:spcPts val="0"/>
              </a:spcBef>
              <a:buNone/>
              <a:defRPr b="0" i="0" sz="1400" u="none" cap="none" strike="noStrike">
                <a:solidFill>
                  <a:schemeClr val="dk1"/>
                </a:solidFill>
                <a:latin typeface="Gill Sans"/>
                <a:ea typeface="Gill Sans"/>
                <a:cs typeface="Gill Sans"/>
                <a:sym typeface="Gill Sans"/>
              </a:defRPr>
            </a:lvl8pPr>
            <a:lvl9pPr indent="0" lvl="8" marL="0" marR="0" algn="r">
              <a:spcBef>
                <a:spcPts val="0"/>
              </a:spcBef>
              <a:buNone/>
              <a:defRPr b="0" i="0" sz="14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198" name="Google Shape;198;p18"/>
          <p:cNvSpPr txBox="1"/>
          <p:nvPr>
            <p:ph type="title"/>
          </p:nvPr>
        </p:nvSpPr>
        <p:spPr>
          <a:xfrm>
            <a:off x="576071" y="704088"/>
            <a:ext cx="9144000" cy="67665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9" name="Shape 199"/>
        <p:cNvGrpSpPr/>
        <p:nvPr/>
      </p:nvGrpSpPr>
      <p:grpSpPr>
        <a:xfrm>
          <a:off x="0" y="0"/>
          <a:ext cx="0" cy="0"/>
          <a:chOff x="0" y="0"/>
          <a:chExt cx="0" cy="0"/>
        </a:xfrm>
      </p:grpSpPr>
      <p:sp>
        <p:nvSpPr>
          <p:cNvPr id="200" name="Google Shape;200;p19"/>
          <p:cNvSpPr/>
          <p:nvPr/>
        </p:nvSpPr>
        <p:spPr>
          <a:xfrm>
            <a:off x="1" y="1"/>
            <a:ext cx="3097831" cy="2532431"/>
          </a:xfrm>
          <a:custGeom>
            <a:rect b="b" l="l" r="r" t="t"/>
            <a:pathLst>
              <a:path extrusionOk="0" h="2532431" w="30978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201" name="Google Shape;201;p19"/>
          <p:cNvSpPr/>
          <p:nvPr/>
        </p:nvSpPr>
        <p:spPr>
          <a:xfrm>
            <a:off x="9164166" y="2461367"/>
            <a:ext cx="3027835" cy="4339045"/>
          </a:xfrm>
          <a:custGeom>
            <a:rect b="b" l="l" r="r" t="t"/>
            <a:pathLst>
              <a:path extrusionOk="0" h="4339045" w="302783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202" name="Google Shape;20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4" name="Google Shape;204;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5" name="Google Shape;205;p19"/>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19"/>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9"/>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dk1"/>
                </a:solidFill>
                <a:latin typeface="Gill Sans"/>
                <a:ea typeface="Gill Sans"/>
                <a:cs typeface="Gill Sans"/>
                <a:sym typeface="Gill Sans"/>
              </a:defRPr>
            </a:lvl1pPr>
            <a:lvl2pPr indent="0" lvl="1" marL="0" marR="0" algn="r">
              <a:spcBef>
                <a:spcPts val="0"/>
              </a:spcBef>
              <a:buNone/>
              <a:defRPr b="0" i="0" sz="1400" u="none" cap="none" strike="noStrike">
                <a:solidFill>
                  <a:schemeClr val="dk1"/>
                </a:solidFill>
                <a:latin typeface="Gill Sans"/>
                <a:ea typeface="Gill Sans"/>
                <a:cs typeface="Gill Sans"/>
                <a:sym typeface="Gill Sans"/>
              </a:defRPr>
            </a:lvl2pPr>
            <a:lvl3pPr indent="0" lvl="2" marL="0" marR="0" algn="r">
              <a:spcBef>
                <a:spcPts val="0"/>
              </a:spcBef>
              <a:buNone/>
              <a:defRPr b="0" i="0" sz="1400" u="none" cap="none" strike="noStrike">
                <a:solidFill>
                  <a:schemeClr val="dk1"/>
                </a:solidFill>
                <a:latin typeface="Gill Sans"/>
                <a:ea typeface="Gill Sans"/>
                <a:cs typeface="Gill Sans"/>
                <a:sym typeface="Gill Sans"/>
              </a:defRPr>
            </a:lvl3pPr>
            <a:lvl4pPr indent="0" lvl="3" marL="0" marR="0" algn="r">
              <a:spcBef>
                <a:spcPts val="0"/>
              </a:spcBef>
              <a:buNone/>
              <a:defRPr b="0" i="0" sz="1400" u="none" cap="none" strike="noStrike">
                <a:solidFill>
                  <a:schemeClr val="dk1"/>
                </a:solidFill>
                <a:latin typeface="Gill Sans"/>
                <a:ea typeface="Gill Sans"/>
                <a:cs typeface="Gill Sans"/>
                <a:sym typeface="Gill Sans"/>
              </a:defRPr>
            </a:lvl4pPr>
            <a:lvl5pPr indent="0" lvl="4" marL="0" marR="0" algn="r">
              <a:spcBef>
                <a:spcPts val="0"/>
              </a:spcBef>
              <a:buNone/>
              <a:defRPr b="0" i="0" sz="1400" u="none" cap="none" strike="noStrike">
                <a:solidFill>
                  <a:schemeClr val="dk1"/>
                </a:solidFill>
                <a:latin typeface="Gill Sans"/>
                <a:ea typeface="Gill Sans"/>
                <a:cs typeface="Gill Sans"/>
                <a:sym typeface="Gill Sans"/>
              </a:defRPr>
            </a:lvl5pPr>
            <a:lvl6pPr indent="0" lvl="5" marL="0" marR="0" algn="r">
              <a:spcBef>
                <a:spcPts val="0"/>
              </a:spcBef>
              <a:buNone/>
              <a:defRPr b="0" i="0" sz="1400" u="none" cap="none" strike="noStrike">
                <a:solidFill>
                  <a:schemeClr val="dk1"/>
                </a:solidFill>
                <a:latin typeface="Gill Sans"/>
                <a:ea typeface="Gill Sans"/>
                <a:cs typeface="Gill Sans"/>
                <a:sym typeface="Gill Sans"/>
              </a:defRPr>
            </a:lvl6pPr>
            <a:lvl7pPr indent="0" lvl="6" marL="0" marR="0" algn="r">
              <a:spcBef>
                <a:spcPts val="0"/>
              </a:spcBef>
              <a:buNone/>
              <a:defRPr b="0" i="0" sz="1400" u="none" cap="none" strike="noStrike">
                <a:solidFill>
                  <a:schemeClr val="dk1"/>
                </a:solidFill>
                <a:latin typeface="Gill Sans"/>
                <a:ea typeface="Gill Sans"/>
                <a:cs typeface="Gill Sans"/>
                <a:sym typeface="Gill Sans"/>
              </a:defRPr>
            </a:lvl7pPr>
            <a:lvl8pPr indent="0" lvl="7" marL="0" marR="0" algn="r">
              <a:spcBef>
                <a:spcPts val="0"/>
              </a:spcBef>
              <a:buNone/>
              <a:defRPr b="0" i="0" sz="1400" u="none" cap="none" strike="noStrike">
                <a:solidFill>
                  <a:schemeClr val="dk1"/>
                </a:solidFill>
                <a:latin typeface="Gill Sans"/>
                <a:ea typeface="Gill Sans"/>
                <a:cs typeface="Gill Sans"/>
                <a:sym typeface="Gill Sans"/>
              </a:defRPr>
            </a:lvl8pPr>
            <a:lvl9pPr indent="0" lvl="8" marL="0" marR="0" algn="r">
              <a:spcBef>
                <a:spcPts val="0"/>
              </a:spcBef>
              <a:buNone/>
              <a:defRPr b="0" i="0" sz="14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bg>
      <p:bgPr>
        <a:solidFill>
          <a:schemeClr val="lt2"/>
        </a:solidFill>
      </p:bgPr>
    </p:bg>
    <p:spTree>
      <p:nvGrpSpPr>
        <p:cNvPr id="23" name="Shape 23"/>
        <p:cNvGrpSpPr/>
        <p:nvPr/>
      </p:nvGrpSpPr>
      <p:grpSpPr>
        <a:xfrm>
          <a:off x="0" y="0"/>
          <a:ext cx="0" cy="0"/>
          <a:chOff x="0" y="0"/>
          <a:chExt cx="0" cy="0"/>
        </a:xfrm>
      </p:grpSpPr>
      <p:sp>
        <p:nvSpPr>
          <p:cNvPr id="24" name="Google Shape;24;p3"/>
          <p:cNvSpPr txBox="1"/>
          <p:nvPr>
            <p:ph type="title"/>
          </p:nvPr>
        </p:nvSpPr>
        <p:spPr>
          <a:xfrm>
            <a:off x="576071" y="704088"/>
            <a:ext cx="6502620" cy="67665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576072" y="1947671"/>
            <a:ext cx="4572000" cy="407072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descr="Shape, circle&#10;&#10;Description automatically generated" id="26" name="Google Shape;26;p3"/>
          <p:cNvPicPr preferRelativeResize="0"/>
          <p:nvPr/>
        </p:nvPicPr>
        <p:blipFill rotWithShape="1">
          <a:blip r:embed="rId2">
            <a:alphaModFix/>
          </a:blip>
          <a:srcRect b="9728" l="0" r="30186" t="0"/>
          <a:stretch/>
        </p:blipFill>
        <p:spPr>
          <a:xfrm>
            <a:off x="6768197" y="1316481"/>
            <a:ext cx="4727117" cy="4998132"/>
          </a:xfrm>
          <a:prstGeom prst="rect">
            <a:avLst/>
          </a:prstGeom>
          <a:noFill/>
          <a:ln>
            <a:noFill/>
          </a:ln>
        </p:spPr>
      </p:pic>
      <p:sp>
        <p:nvSpPr>
          <p:cNvPr id="27" name="Google Shape;27;p3"/>
          <p:cNvSpPr/>
          <p:nvPr/>
        </p:nvSpPr>
        <p:spPr>
          <a:xfrm>
            <a:off x="7078692" y="1"/>
            <a:ext cx="5113309" cy="6162929"/>
          </a:xfrm>
          <a:custGeom>
            <a:rect b="b" l="l" r="r" t="t"/>
            <a:pathLst>
              <a:path extrusionOk="0" h="6162929" w="511330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1764"/>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28" name="Google Shape;28;p3"/>
          <p:cNvSpPr/>
          <p:nvPr>
            <p:ph idx="2" type="pic"/>
          </p:nvPr>
        </p:nvSpPr>
        <p:spPr>
          <a:xfrm>
            <a:off x="7815470" y="0"/>
            <a:ext cx="4376530" cy="6018401"/>
          </a:xfrm>
          <a:prstGeom prst="rect">
            <a:avLst/>
          </a:prstGeom>
          <a:solidFill>
            <a:srgbClr val="BEA388"/>
          </a:solidFill>
          <a:ln>
            <a:noFill/>
          </a:ln>
        </p:spPr>
      </p:sp>
      <p:sp>
        <p:nvSpPr>
          <p:cNvPr id="29" name="Google Shape;29;p3"/>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dk1"/>
                </a:solidFill>
                <a:latin typeface="Gill Sans"/>
                <a:ea typeface="Gill Sans"/>
                <a:cs typeface="Gill Sans"/>
                <a:sym typeface="Gill Sans"/>
              </a:defRPr>
            </a:lvl1pPr>
            <a:lvl2pPr indent="0" lvl="1" marL="0" marR="0" algn="r">
              <a:spcBef>
                <a:spcPts val="0"/>
              </a:spcBef>
              <a:buNone/>
              <a:defRPr b="0" i="0" sz="1400" u="none" cap="none" strike="noStrike">
                <a:solidFill>
                  <a:schemeClr val="dk1"/>
                </a:solidFill>
                <a:latin typeface="Gill Sans"/>
                <a:ea typeface="Gill Sans"/>
                <a:cs typeface="Gill Sans"/>
                <a:sym typeface="Gill Sans"/>
              </a:defRPr>
            </a:lvl2pPr>
            <a:lvl3pPr indent="0" lvl="2" marL="0" marR="0" algn="r">
              <a:spcBef>
                <a:spcPts val="0"/>
              </a:spcBef>
              <a:buNone/>
              <a:defRPr b="0" i="0" sz="1400" u="none" cap="none" strike="noStrike">
                <a:solidFill>
                  <a:schemeClr val="dk1"/>
                </a:solidFill>
                <a:latin typeface="Gill Sans"/>
                <a:ea typeface="Gill Sans"/>
                <a:cs typeface="Gill Sans"/>
                <a:sym typeface="Gill Sans"/>
              </a:defRPr>
            </a:lvl3pPr>
            <a:lvl4pPr indent="0" lvl="3" marL="0" marR="0" algn="r">
              <a:spcBef>
                <a:spcPts val="0"/>
              </a:spcBef>
              <a:buNone/>
              <a:defRPr b="0" i="0" sz="1400" u="none" cap="none" strike="noStrike">
                <a:solidFill>
                  <a:schemeClr val="dk1"/>
                </a:solidFill>
                <a:latin typeface="Gill Sans"/>
                <a:ea typeface="Gill Sans"/>
                <a:cs typeface="Gill Sans"/>
                <a:sym typeface="Gill Sans"/>
              </a:defRPr>
            </a:lvl4pPr>
            <a:lvl5pPr indent="0" lvl="4" marL="0" marR="0" algn="r">
              <a:spcBef>
                <a:spcPts val="0"/>
              </a:spcBef>
              <a:buNone/>
              <a:defRPr b="0" i="0" sz="1400" u="none" cap="none" strike="noStrike">
                <a:solidFill>
                  <a:schemeClr val="dk1"/>
                </a:solidFill>
                <a:latin typeface="Gill Sans"/>
                <a:ea typeface="Gill Sans"/>
                <a:cs typeface="Gill Sans"/>
                <a:sym typeface="Gill Sans"/>
              </a:defRPr>
            </a:lvl5pPr>
            <a:lvl6pPr indent="0" lvl="5" marL="0" marR="0" algn="r">
              <a:spcBef>
                <a:spcPts val="0"/>
              </a:spcBef>
              <a:buNone/>
              <a:defRPr b="0" i="0" sz="1400" u="none" cap="none" strike="noStrike">
                <a:solidFill>
                  <a:schemeClr val="dk1"/>
                </a:solidFill>
                <a:latin typeface="Gill Sans"/>
                <a:ea typeface="Gill Sans"/>
                <a:cs typeface="Gill Sans"/>
                <a:sym typeface="Gill Sans"/>
              </a:defRPr>
            </a:lvl6pPr>
            <a:lvl7pPr indent="0" lvl="6" marL="0" marR="0" algn="r">
              <a:spcBef>
                <a:spcPts val="0"/>
              </a:spcBef>
              <a:buNone/>
              <a:defRPr b="0" i="0" sz="1400" u="none" cap="none" strike="noStrike">
                <a:solidFill>
                  <a:schemeClr val="dk1"/>
                </a:solidFill>
                <a:latin typeface="Gill Sans"/>
                <a:ea typeface="Gill Sans"/>
                <a:cs typeface="Gill Sans"/>
                <a:sym typeface="Gill Sans"/>
              </a:defRPr>
            </a:lvl7pPr>
            <a:lvl8pPr indent="0" lvl="7" marL="0" marR="0" algn="r">
              <a:spcBef>
                <a:spcPts val="0"/>
              </a:spcBef>
              <a:buNone/>
              <a:defRPr b="0" i="0" sz="1400" u="none" cap="none" strike="noStrike">
                <a:solidFill>
                  <a:schemeClr val="dk1"/>
                </a:solidFill>
                <a:latin typeface="Gill Sans"/>
                <a:ea typeface="Gill Sans"/>
                <a:cs typeface="Gill Sans"/>
                <a:sym typeface="Gill Sans"/>
              </a:defRPr>
            </a:lvl8pPr>
            <a:lvl9pPr indent="0" lvl="8" marL="0" marR="0" algn="r">
              <a:spcBef>
                <a:spcPts val="0"/>
              </a:spcBef>
              <a:buNone/>
              <a:defRPr b="0" i="0" sz="14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alt2">
  <p:cSld name="Title and Content alt2">
    <p:spTree>
      <p:nvGrpSpPr>
        <p:cNvPr id="32" name="Shape 32"/>
        <p:cNvGrpSpPr/>
        <p:nvPr/>
      </p:nvGrpSpPr>
      <p:grpSpPr>
        <a:xfrm>
          <a:off x="0" y="0"/>
          <a:ext cx="0" cy="0"/>
          <a:chOff x="0" y="0"/>
          <a:chExt cx="0" cy="0"/>
        </a:xfrm>
      </p:grpSpPr>
      <p:sp>
        <p:nvSpPr>
          <p:cNvPr id="33" name="Google Shape;33;p4"/>
          <p:cNvSpPr/>
          <p:nvPr/>
        </p:nvSpPr>
        <p:spPr>
          <a:xfrm>
            <a:off x="0" y="0"/>
            <a:ext cx="4303817" cy="6100294"/>
          </a:xfrm>
          <a:custGeom>
            <a:rect b="b" l="l" r="r" t="t"/>
            <a:pathLst>
              <a:path extrusionOk="0" h="6100294" w="4303817">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4705"/>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34" name="Google Shape;34;p4"/>
          <p:cNvSpPr/>
          <p:nvPr/>
        </p:nvSpPr>
        <p:spPr>
          <a:xfrm>
            <a:off x="1" y="1"/>
            <a:ext cx="3097831" cy="2532431"/>
          </a:xfrm>
          <a:custGeom>
            <a:rect b="b" l="l" r="r" t="t"/>
            <a:pathLst>
              <a:path extrusionOk="0" h="2532431" w="30978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35" name="Google Shape;35;p4"/>
          <p:cNvSpPr/>
          <p:nvPr/>
        </p:nvSpPr>
        <p:spPr>
          <a:xfrm>
            <a:off x="9164166" y="2461367"/>
            <a:ext cx="3027835" cy="4339045"/>
          </a:xfrm>
          <a:custGeom>
            <a:rect b="b" l="l" r="r" t="t"/>
            <a:pathLst>
              <a:path extrusionOk="0" h="4339045" w="302783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36" name="Google Shape;36;p4"/>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dk1"/>
                </a:solidFill>
                <a:latin typeface="Gill Sans"/>
                <a:ea typeface="Gill Sans"/>
                <a:cs typeface="Gill Sans"/>
                <a:sym typeface="Gill Sans"/>
              </a:defRPr>
            </a:lvl1pPr>
            <a:lvl2pPr indent="0" lvl="1" marL="0" marR="0" algn="r">
              <a:spcBef>
                <a:spcPts val="0"/>
              </a:spcBef>
              <a:buNone/>
              <a:defRPr b="0" i="0" sz="1400" u="none" cap="none" strike="noStrike">
                <a:solidFill>
                  <a:schemeClr val="dk1"/>
                </a:solidFill>
                <a:latin typeface="Gill Sans"/>
                <a:ea typeface="Gill Sans"/>
                <a:cs typeface="Gill Sans"/>
                <a:sym typeface="Gill Sans"/>
              </a:defRPr>
            </a:lvl2pPr>
            <a:lvl3pPr indent="0" lvl="2" marL="0" marR="0" algn="r">
              <a:spcBef>
                <a:spcPts val="0"/>
              </a:spcBef>
              <a:buNone/>
              <a:defRPr b="0" i="0" sz="1400" u="none" cap="none" strike="noStrike">
                <a:solidFill>
                  <a:schemeClr val="dk1"/>
                </a:solidFill>
                <a:latin typeface="Gill Sans"/>
                <a:ea typeface="Gill Sans"/>
                <a:cs typeface="Gill Sans"/>
                <a:sym typeface="Gill Sans"/>
              </a:defRPr>
            </a:lvl3pPr>
            <a:lvl4pPr indent="0" lvl="3" marL="0" marR="0" algn="r">
              <a:spcBef>
                <a:spcPts val="0"/>
              </a:spcBef>
              <a:buNone/>
              <a:defRPr b="0" i="0" sz="1400" u="none" cap="none" strike="noStrike">
                <a:solidFill>
                  <a:schemeClr val="dk1"/>
                </a:solidFill>
                <a:latin typeface="Gill Sans"/>
                <a:ea typeface="Gill Sans"/>
                <a:cs typeface="Gill Sans"/>
                <a:sym typeface="Gill Sans"/>
              </a:defRPr>
            </a:lvl4pPr>
            <a:lvl5pPr indent="0" lvl="4" marL="0" marR="0" algn="r">
              <a:spcBef>
                <a:spcPts val="0"/>
              </a:spcBef>
              <a:buNone/>
              <a:defRPr b="0" i="0" sz="1400" u="none" cap="none" strike="noStrike">
                <a:solidFill>
                  <a:schemeClr val="dk1"/>
                </a:solidFill>
                <a:latin typeface="Gill Sans"/>
                <a:ea typeface="Gill Sans"/>
                <a:cs typeface="Gill Sans"/>
                <a:sym typeface="Gill Sans"/>
              </a:defRPr>
            </a:lvl5pPr>
            <a:lvl6pPr indent="0" lvl="5" marL="0" marR="0" algn="r">
              <a:spcBef>
                <a:spcPts val="0"/>
              </a:spcBef>
              <a:buNone/>
              <a:defRPr b="0" i="0" sz="1400" u="none" cap="none" strike="noStrike">
                <a:solidFill>
                  <a:schemeClr val="dk1"/>
                </a:solidFill>
                <a:latin typeface="Gill Sans"/>
                <a:ea typeface="Gill Sans"/>
                <a:cs typeface="Gill Sans"/>
                <a:sym typeface="Gill Sans"/>
              </a:defRPr>
            </a:lvl6pPr>
            <a:lvl7pPr indent="0" lvl="6" marL="0" marR="0" algn="r">
              <a:spcBef>
                <a:spcPts val="0"/>
              </a:spcBef>
              <a:buNone/>
              <a:defRPr b="0" i="0" sz="1400" u="none" cap="none" strike="noStrike">
                <a:solidFill>
                  <a:schemeClr val="dk1"/>
                </a:solidFill>
                <a:latin typeface="Gill Sans"/>
                <a:ea typeface="Gill Sans"/>
                <a:cs typeface="Gill Sans"/>
                <a:sym typeface="Gill Sans"/>
              </a:defRPr>
            </a:lvl7pPr>
            <a:lvl8pPr indent="0" lvl="7" marL="0" marR="0" algn="r">
              <a:spcBef>
                <a:spcPts val="0"/>
              </a:spcBef>
              <a:buNone/>
              <a:defRPr b="0" i="0" sz="1400" u="none" cap="none" strike="noStrike">
                <a:solidFill>
                  <a:schemeClr val="dk1"/>
                </a:solidFill>
                <a:latin typeface="Gill Sans"/>
                <a:ea typeface="Gill Sans"/>
                <a:cs typeface="Gill Sans"/>
                <a:sym typeface="Gill Sans"/>
              </a:defRPr>
            </a:lvl8pPr>
            <a:lvl9pPr indent="0" lvl="8" marL="0" marR="0" algn="r">
              <a:spcBef>
                <a:spcPts val="0"/>
              </a:spcBef>
              <a:buNone/>
              <a:defRPr b="0" i="0" sz="14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4"/>
          <p:cNvSpPr txBox="1"/>
          <p:nvPr>
            <p:ph type="title"/>
          </p:nvPr>
        </p:nvSpPr>
        <p:spPr>
          <a:xfrm>
            <a:off x="576072" y="704088"/>
            <a:ext cx="10515600" cy="67665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
          <p:cNvSpPr txBox="1"/>
          <p:nvPr>
            <p:ph idx="1" type="body"/>
          </p:nvPr>
        </p:nvSpPr>
        <p:spPr>
          <a:xfrm>
            <a:off x="576072" y="1901952"/>
            <a:ext cx="10515600" cy="387705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howMasterSp="0">
  <p:cSld name="Timeline">
    <p:spTree>
      <p:nvGrpSpPr>
        <p:cNvPr id="41" name="Shape 41"/>
        <p:cNvGrpSpPr/>
        <p:nvPr/>
      </p:nvGrpSpPr>
      <p:grpSpPr>
        <a:xfrm>
          <a:off x="0" y="0"/>
          <a:ext cx="0" cy="0"/>
          <a:chOff x="0" y="0"/>
          <a:chExt cx="0" cy="0"/>
        </a:xfrm>
      </p:grpSpPr>
      <p:sp>
        <p:nvSpPr>
          <p:cNvPr id="42" name="Google Shape;42;p5"/>
          <p:cNvSpPr/>
          <p:nvPr/>
        </p:nvSpPr>
        <p:spPr>
          <a:xfrm flipH="1" rot="8460000">
            <a:off x="7523198" y="2771729"/>
            <a:ext cx="2140237" cy="472905"/>
          </a:xfrm>
          <a:custGeom>
            <a:rect b="b" l="l" r="r" t="t"/>
            <a:pathLst>
              <a:path extrusionOk="0" h="472905" w="2140237">
                <a:moveTo>
                  <a:pt x="0" y="472905"/>
                </a:moveTo>
                <a:cubicBezTo>
                  <a:pt x="686401" y="145037"/>
                  <a:pt x="1400487" y="-7126"/>
                  <a:pt x="2140237" y="256"/>
                </a:cubicBezTo>
              </a:path>
            </a:pathLst>
          </a:custGeom>
          <a:noFill/>
          <a:ln cap="flat" cmpd="sng" w="603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43" name="Google Shape;43;p5"/>
          <p:cNvSpPr/>
          <p:nvPr/>
        </p:nvSpPr>
        <p:spPr>
          <a:xfrm flipH="1" rot="-1020000">
            <a:off x="3447610" y="4196051"/>
            <a:ext cx="2006301" cy="453702"/>
          </a:xfrm>
          <a:custGeom>
            <a:rect b="b" l="l" r="r" t="t"/>
            <a:pathLst>
              <a:path extrusionOk="0" h="453702" w="2006301">
                <a:moveTo>
                  <a:pt x="0" y="0"/>
                </a:moveTo>
                <a:cubicBezTo>
                  <a:pt x="722289" y="7252"/>
                  <a:pt x="1387140" y="169081"/>
                  <a:pt x="2006301" y="453702"/>
                </a:cubicBezTo>
              </a:path>
            </a:pathLst>
          </a:custGeom>
          <a:noFill/>
          <a:ln cap="flat" cmpd="sng" w="603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44" name="Google Shape;44;p5"/>
          <p:cNvSpPr/>
          <p:nvPr/>
        </p:nvSpPr>
        <p:spPr>
          <a:xfrm rot="10560000">
            <a:off x="2793467" y="1387752"/>
            <a:ext cx="6622719" cy="733164"/>
          </a:xfrm>
          <a:custGeom>
            <a:rect b="b" l="l" r="r" t="t"/>
            <a:pathLst>
              <a:path extrusionOk="0" h="733164" w="6622719">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cap="flat" cmpd="sng" w="603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45" name="Google Shape;45;p5"/>
          <p:cNvSpPr/>
          <p:nvPr/>
        </p:nvSpPr>
        <p:spPr>
          <a:xfrm flipH="1" rot="10500000">
            <a:off x="3174568" y="5351805"/>
            <a:ext cx="5263840" cy="686047"/>
          </a:xfrm>
          <a:custGeom>
            <a:rect b="b" l="l" r="r" t="t"/>
            <a:pathLst>
              <a:path extrusionOk="0" h="703060" w="5394376">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cap="flat" cmpd="sng" w="603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46" name="Google Shape;46;p5"/>
          <p:cNvSpPr txBox="1"/>
          <p:nvPr>
            <p:ph idx="1" type="body"/>
          </p:nvPr>
        </p:nvSpPr>
        <p:spPr>
          <a:xfrm>
            <a:off x="8135812" y="493728"/>
            <a:ext cx="3551111" cy="2231330"/>
          </a:xfrm>
          <a:prstGeom prst="rect">
            <a:avLst/>
          </a:prstGeom>
          <a:solidFill>
            <a:srgbClr val="B8BFAF"/>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dk1"/>
              </a:buClr>
              <a:buSzPts val="2000"/>
              <a:buNone/>
              <a:defRPr sz="2000" cap="none">
                <a:latin typeface="Gill Sans"/>
                <a:ea typeface="Gill Sans"/>
                <a:cs typeface="Gill Sans"/>
                <a:sym typeface="Gill Sans"/>
              </a:defRPr>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5"/>
          <p:cNvSpPr txBox="1"/>
          <p:nvPr>
            <p:ph idx="2" type="body"/>
          </p:nvPr>
        </p:nvSpPr>
        <p:spPr>
          <a:xfrm>
            <a:off x="740470" y="1647132"/>
            <a:ext cx="3551111" cy="2231330"/>
          </a:xfrm>
          <a:prstGeom prst="rect">
            <a:avLst/>
          </a:prstGeom>
          <a:solidFill>
            <a:srgbClr val="B8BFAF"/>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dk1"/>
              </a:buClr>
              <a:buSzPts val="2000"/>
              <a:buNone/>
              <a:defRPr sz="2000" cap="none">
                <a:latin typeface="Gill Sans"/>
                <a:ea typeface="Gill Sans"/>
                <a:cs typeface="Gill Sans"/>
                <a:sym typeface="Gill Sans"/>
              </a:defRPr>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
          <p:cNvSpPr txBox="1"/>
          <p:nvPr>
            <p:ph idx="3" type="body"/>
          </p:nvPr>
        </p:nvSpPr>
        <p:spPr>
          <a:xfrm>
            <a:off x="4592321" y="2722253"/>
            <a:ext cx="3551111" cy="2231330"/>
          </a:xfrm>
          <a:prstGeom prst="rect">
            <a:avLst/>
          </a:prstGeom>
          <a:solidFill>
            <a:srgbClr val="B8BFAF"/>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dk1"/>
              </a:buClr>
              <a:buSzPts val="2000"/>
              <a:buNone/>
              <a:defRPr sz="2000" cap="none">
                <a:latin typeface="Gill Sans"/>
                <a:ea typeface="Gill Sans"/>
                <a:cs typeface="Gill Sans"/>
                <a:sym typeface="Gill Sans"/>
              </a:defRPr>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5"/>
          <p:cNvSpPr txBox="1"/>
          <p:nvPr>
            <p:ph idx="4" type="body"/>
          </p:nvPr>
        </p:nvSpPr>
        <p:spPr>
          <a:xfrm>
            <a:off x="8224696" y="4198707"/>
            <a:ext cx="3551111" cy="2231330"/>
          </a:xfrm>
          <a:prstGeom prst="rect">
            <a:avLst/>
          </a:prstGeom>
          <a:solidFill>
            <a:srgbClr val="B8BFAF"/>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dk1"/>
              </a:buClr>
              <a:buSzPts val="2000"/>
              <a:buNone/>
              <a:defRPr sz="2000" cap="none">
                <a:latin typeface="Gill Sans"/>
                <a:ea typeface="Gill Sans"/>
                <a:cs typeface="Gill Sans"/>
                <a:sym typeface="Gill Sans"/>
              </a:defRPr>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
          <p:cNvSpPr txBox="1"/>
          <p:nvPr>
            <p:ph idx="5" type="body"/>
          </p:nvPr>
        </p:nvSpPr>
        <p:spPr>
          <a:xfrm>
            <a:off x="630126" y="4301905"/>
            <a:ext cx="3551111" cy="2231330"/>
          </a:xfrm>
          <a:prstGeom prst="rect">
            <a:avLst/>
          </a:prstGeom>
          <a:solidFill>
            <a:srgbClr val="B8BFAF"/>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dk1"/>
              </a:buClr>
              <a:buSzPts val="2000"/>
              <a:buNone/>
              <a:defRPr sz="2000" cap="none">
                <a:latin typeface="Gill Sans"/>
                <a:ea typeface="Gill Sans"/>
                <a:cs typeface="Gill Sans"/>
                <a:sym typeface="Gill Sans"/>
              </a:defRPr>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5"/>
          <p:cNvSpPr txBox="1"/>
          <p:nvPr>
            <p:ph type="title"/>
          </p:nvPr>
        </p:nvSpPr>
        <p:spPr>
          <a:xfrm>
            <a:off x="576072" y="704088"/>
            <a:ext cx="10515600" cy="67665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accent6"/>
        </a:solidFill>
      </p:bgPr>
    </p:bg>
    <p:spTree>
      <p:nvGrpSpPr>
        <p:cNvPr id="52" name="Shape 52"/>
        <p:cNvGrpSpPr/>
        <p:nvPr/>
      </p:nvGrpSpPr>
      <p:grpSpPr>
        <a:xfrm>
          <a:off x="0" y="0"/>
          <a:ext cx="0" cy="0"/>
          <a:chOff x="0" y="0"/>
          <a:chExt cx="0" cy="0"/>
        </a:xfrm>
      </p:grpSpPr>
      <p:sp>
        <p:nvSpPr>
          <p:cNvPr id="53" name="Google Shape;53;p6"/>
          <p:cNvSpPr/>
          <p:nvPr/>
        </p:nvSpPr>
        <p:spPr>
          <a:xfrm>
            <a:off x="737754" y="1496371"/>
            <a:ext cx="11454247" cy="5361629"/>
          </a:xfrm>
          <a:custGeom>
            <a:rect b="b" l="l" r="r" t="t"/>
            <a:pathLst>
              <a:path extrusionOk="0" h="5361629" w="11454247">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rgbClr val="454F58">
              <a:alpha val="4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54" name="Google Shape;54;p6"/>
          <p:cNvSpPr/>
          <p:nvPr/>
        </p:nvSpPr>
        <p:spPr>
          <a:xfrm>
            <a:off x="0" y="0"/>
            <a:ext cx="8254792" cy="6858000"/>
          </a:xfrm>
          <a:custGeom>
            <a:rect b="b" l="l" r="r" t="t"/>
            <a:pathLst>
              <a:path extrusionOk="0" h="6858000" w="8254792">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dk2">
              <a:alpha val="62745"/>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55" name="Google Shape;55;p6"/>
          <p:cNvSpPr txBox="1"/>
          <p:nvPr>
            <p:ph idx="1" type="body"/>
          </p:nvPr>
        </p:nvSpPr>
        <p:spPr>
          <a:xfrm>
            <a:off x="576072" y="2350008"/>
            <a:ext cx="6464808" cy="109728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Clr>
                <a:schemeClr val="accent1"/>
              </a:buClr>
              <a:buSzPts val="1800"/>
              <a:buFont typeface="Courier New"/>
              <a:buChar char="o"/>
              <a:defRPr sz="1800">
                <a:solidFill>
                  <a:schemeClr val="accent1"/>
                </a:solidFill>
              </a:defRPr>
            </a:lvl1pPr>
            <a:lvl2pPr indent="-330200" lvl="1" marL="914400" algn="l">
              <a:lnSpc>
                <a:spcPct val="100000"/>
              </a:lnSpc>
              <a:spcBef>
                <a:spcPts val="0"/>
              </a:spcBef>
              <a:spcAft>
                <a:spcPts val="0"/>
              </a:spcAft>
              <a:buClr>
                <a:schemeClr val="accent1"/>
              </a:buClr>
              <a:buSzPts val="1600"/>
              <a:buChar char="•"/>
              <a:defRPr sz="1600">
                <a:solidFill>
                  <a:schemeClr val="accent1"/>
                </a:solidFill>
              </a:defRPr>
            </a:lvl2pPr>
            <a:lvl3pPr indent="-317500" lvl="2" marL="1371600" algn="l">
              <a:lnSpc>
                <a:spcPct val="100000"/>
              </a:lnSpc>
              <a:spcBef>
                <a:spcPts val="0"/>
              </a:spcBef>
              <a:spcAft>
                <a:spcPts val="0"/>
              </a:spcAft>
              <a:buClr>
                <a:schemeClr val="accent1"/>
              </a:buClr>
              <a:buSzPts val="1400"/>
              <a:buChar char="•"/>
              <a:defRPr sz="1400">
                <a:solidFill>
                  <a:schemeClr val="accent1"/>
                </a:solidFill>
              </a:defRPr>
            </a:lvl3pPr>
            <a:lvl4pPr indent="-304800" lvl="3" marL="1828800" algn="l">
              <a:lnSpc>
                <a:spcPct val="100000"/>
              </a:lnSpc>
              <a:spcBef>
                <a:spcPts val="0"/>
              </a:spcBef>
              <a:spcAft>
                <a:spcPts val="0"/>
              </a:spcAft>
              <a:buClr>
                <a:schemeClr val="accent1"/>
              </a:buClr>
              <a:buSzPts val="1200"/>
              <a:buChar char="•"/>
              <a:defRPr sz="1200">
                <a:solidFill>
                  <a:schemeClr val="accent1"/>
                </a:solidFill>
              </a:defRPr>
            </a:lvl4pPr>
            <a:lvl5pPr indent="-304800" lvl="4" marL="2286000" algn="l">
              <a:lnSpc>
                <a:spcPct val="100000"/>
              </a:lnSpc>
              <a:spcBef>
                <a:spcPts val="0"/>
              </a:spcBef>
              <a:spcAft>
                <a:spcPts val="0"/>
              </a:spcAft>
              <a:buClr>
                <a:schemeClr val="accent1"/>
              </a:buClr>
              <a:buSzPts val="1200"/>
              <a:buChar char="•"/>
              <a:defRPr sz="1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accent1"/>
                </a:solidFill>
                <a:latin typeface="Gill Sans"/>
                <a:ea typeface="Gill Sans"/>
                <a:cs typeface="Gill Sans"/>
                <a:sym typeface="Gill Sans"/>
              </a:defRPr>
            </a:lvl1pPr>
            <a:lvl2pPr indent="0" lvl="1" marL="0" marR="0" algn="r">
              <a:spcBef>
                <a:spcPts val="0"/>
              </a:spcBef>
              <a:buNone/>
              <a:defRPr b="0" i="0" sz="1400" u="none" cap="none" strike="noStrike">
                <a:solidFill>
                  <a:schemeClr val="accent1"/>
                </a:solidFill>
                <a:latin typeface="Gill Sans"/>
                <a:ea typeface="Gill Sans"/>
                <a:cs typeface="Gill Sans"/>
                <a:sym typeface="Gill Sans"/>
              </a:defRPr>
            </a:lvl2pPr>
            <a:lvl3pPr indent="0" lvl="2" marL="0" marR="0" algn="r">
              <a:spcBef>
                <a:spcPts val="0"/>
              </a:spcBef>
              <a:buNone/>
              <a:defRPr b="0" i="0" sz="1400" u="none" cap="none" strike="noStrike">
                <a:solidFill>
                  <a:schemeClr val="accent1"/>
                </a:solidFill>
                <a:latin typeface="Gill Sans"/>
                <a:ea typeface="Gill Sans"/>
                <a:cs typeface="Gill Sans"/>
                <a:sym typeface="Gill Sans"/>
              </a:defRPr>
            </a:lvl3pPr>
            <a:lvl4pPr indent="0" lvl="3" marL="0" marR="0" algn="r">
              <a:spcBef>
                <a:spcPts val="0"/>
              </a:spcBef>
              <a:buNone/>
              <a:defRPr b="0" i="0" sz="1400" u="none" cap="none" strike="noStrike">
                <a:solidFill>
                  <a:schemeClr val="accent1"/>
                </a:solidFill>
                <a:latin typeface="Gill Sans"/>
                <a:ea typeface="Gill Sans"/>
                <a:cs typeface="Gill Sans"/>
                <a:sym typeface="Gill Sans"/>
              </a:defRPr>
            </a:lvl4pPr>
            <a:lvl5pPr indent="0" lvl="4" marL="0" marR="0" algn="r">
              <a:spcBef>
                <a:spcPts val="0"/>
              </a:spcBef>
              <a:buNone/>
              <a:defRPr b="0" i="0" sz="1400" u="none" cap="none" strike="noStrike">
                <a:solidFill>
                  <a:schemeClr val="accent1"/>
                </a:solidFill>
                <a:latin typeface="Gill Sans"/>
                <a:ea typeface="Gill Sans"/>
                <a:cs typeface="Gill Sans"/>
                <a:sym typeface="Gill Sans"/>
              </a:defRPr>
            </a:lvl5pPr>
            <a:lvl6pPr indent="0" lvl="5" marL="0" marR="0" algn="r">
              <a:spcBef>
                <a:spcPts val="0"/>
              </a:spcBef>
              <a:buNone/>
              <a:defRPr b="0" i="0" sz="1400" u="none" cap="none" strike="noStrike">
                <a:solidFill>
                  <a:schemeClr val="accent1"/>
                </a:solidFill>
                <a:latin typeface="Gill Sans"/>
                <a:ea typeface="Gill Sans"/>
                <a:cs typeface="Gill Sans"/>
                <a:sym typeface="Gill Sans"/>
              </a:defRPr>
            </a:lvl6pPr>
            <a:lvl7pPr indent="0" lvl="6" marL="0" marR="0" algn="r">
              <a:spcBef>
                <a:spcPts val="0"/>
              </a:spcBef>
              <a:buNone/>
              <a:defRPr b="0" i="0" sz="1400" u="none" cap="none" strike="noStrike">
                <a:solidFill>
                  <a:schemeClr val="accent1"/>
                </a:solidFill>
                <a:latin typeface="Gill Sans"/>
                <a:ea typeface="Gill Sans"/>
                <a:cs typeface="Gill Sans"/>
                <a:sym typeface="Gill Sans"/>
              </a:defRPr>
            </a:lvl7pPr>
            <a:lvl8pPr indent="0" lvl="7" marL="0" marR="0" algn="r">
              <a:spcBef>
                <a:spcPts val="0"/>
              </a:spcBef>
              <a:buNone/>
              <a:defRPr b="0" i="0" sz="1400" u="none" cap="none" strike="noStrike">
                <a:solidFill>
                  <a:schemeClr val="accent1"/>
                </a:solidFill>
                <a:latin typeface="Gill Sans"/>
                <a:ea typeface="Gill Sans"/>
                <a:cs typeface="Gill Sans"/>
                <a:sym typeface="Gill Sans"/>
              </a:defRPr>
            </a:lvl8pPr>
            <a:lvl9pPr indent="0" lvl="8" marL="0" marR="0" algn="r">
              <a:spcBef>
                <a:spcPts val="0"/>
              </a:spcBef>
              <a:buNone/>
              <a:defRPr b="0" i="0" sz="14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p:cNvSpPr/>
          <p:nvPr/>
        </p:nvSpPr>
        <p:spPr>
          <a:xfrm>
            <a:off x="8419454" y="0"/>
            <a:ext cx="3772547" cy="6858000"/>
          </a:xfrm>
          <a:custGeom>
            <a:rect b="b" l="l" r="r" t="t"/>
            <a:pathLst>
              <a:path extrusionOk="0" h="6858000" w="3772547">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60" name="Google Shape;60;p6"/>
          <p:cNvSpPr txBox="1"/>
          <p:nvPr>
            <p:ph idx="2" type="body"/>
          </p:nvPr>
        </p:nvSpPr>
        <p:spPr>
          <a:xfrm>
            <a:off x="576072" y="1911096"/>
            <a:ext cx="6464808" cy="402336"/>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000"/>
              <a:buNone/>
              <a:defRPr b="0" sz="2000" cap="none">
                <a:solidFill>
                  <a:schemeClr val="accen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6"/>
          <p:cNvSpPr txBox="1"/>
          <p:nvPr>
            <p:ph idx="3" type="body"/>
          </p:nvPr>
        </p:nvSpPr>
        <p:spPr>
          <a:xfrm>
            <a:off x="576072" y="3557016"/>
            <a:ext cx="6464808" cy="402336"/>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000"/>
              <a:buNone/>
              <a:defRPr b="0" sz="2000" cap="none">
                <a:solidFill>
                  <a:schemeClr val="accen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6"/>
          <p:cNvSpPr txBox="1"/>
          <p:nvPr>
            <p:ph idx="4" type="body"/>
          </p:nvPr>
        </p:nvSpPr>
        <p:spPr>
          <a:xfrm>
            <a:off x="576072" y="3995928"/>
            <a:ext cx="6464808" cy="109728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Clr>
                <a:schemeClr val="accent1"/>
              </a:buClr>
              <a:buSzPts val="1800"/>
              <a:buFont typeface="Courier New"/>
              <a:buChar char="o"/>
              <a:defRPr sz="1800">
                <a:solidFill>
                  <a:schemeClr val="accent1"/>
                </a:solidFill>
              </a:defRPr>
            </a:lvl1pPr>
            <a:lvl2pPr indent="-330200" lvl="1" marL="914400" algn="l">
              <a:lnSpc>
                <a:spcPct val="100000"/>
              </a:lnSpc>
              <a:spcBef>
                <a:spcPts val="0"/>
              </a:spcBef>
              <a:spcAft>
                <a:spcPts val="0"/>
              </a:spcAft>
              <a:buClr>
                <a:schemeClr val="accent1"/>
              </a:buClr>
              <a:buSzPts val="1600"/>
              <a:buChar char="•"/>
              <a:defRPr sz="1600">
                <a:solidFill>
                  <a:schemeClr val="accent1"/>
                </a:solidFill>
              </a:defRPr>
            </a:lvl2pPr>
            <a:lvl3pPr indent="-317500" lvl="2" marL="1371600" algn="l">
              <a:lnSpc>
                <a:spcPct val="100000"/>
              </a:lnSpc>
              <a:spcBef>
                <a:spcPts val="0"/>
              </a:spcBef>
              <a:spcAft>
                <a:spcPts val="0"/>
              </a:spcAft>
              <a:buClr>
                <a:schemeClr val="accent1"/>
              </a:buClr>
              <a:buSzPts val="1400"/>
              <a:buChar char="•"/>
              <a:defRPr sz="1400">
                <a:solidFill>
                  <a:schemeClr val="accent1"/>
                </a:solidFill>
              </a:defRPr>
            </a:lvl3pPr>
            <a:lvl4pPr indent="-304800" lvl="3" marL="1828800" algn="l">
              <a:lnSpc>
                <a:spcPct val="100000"/>
              </a:lnSpc>
              <a:spcBef>
                <a:spcPts val="0"/>
              </a:spcBef>
              <a:spcAft>
                <a:spcPts val="0"/>
              </a:spcAft>
              <a:buClr>
                <a:schemeClr val="accent1"/>
              </a:buClr>
              <a:buSzPts val="1200"/>
              <a:buChar char="•"/>
              <a:defRPr sz="1200">
                <a:solidFill>
                  <a:schemeClr val="accent1"/>
                </a:solidFill>
              </a:defRPr>
            </a:lvl4pPr>
            <a:lvl5pPr indent="-304800" lvl="4" marL="2286000" algn="l">
              <a:lnSpc>
                <a:spcPct val="100000"/>
              </a:lnSpc>
              <a:spcBef>
                <a:spcPts val="0"/>
              </a:spcBef>
              <a:spcAft>
                <a:spcPts val="0"/>
              </a:spcAft>
              <a:buClr>
                <a:schemeClr val="accent1"/>
              </a:buClr>
              <a:buSzPts val="1200"/>
              <a:buChar char="•"/>
              <a:defRPr sz="1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6"/>
          <p:cNvSpPr txBox="1"/>
          <p:nvPr>
            <p:ph type="title"/>
          </p:nvPr>
        </p:nvSpPr>
        <p:spPr>
          <a:xfrm>
            <a:off x="576072" y="704088"/>
            <a:ext cx="10515600" cy="67665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800"/>
              <a:buFont typeface="Arial"/>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64" name="Google Shape;64;p6"/>
          <p:cNvCxnSpPr/>
          <p:nvPr/>
        </p:nvCxnSpPr>
        <p:spPr>
          <a:xfrm>
            <a:off x="0" y="6324600"/>
            <a:ext cx="12192000" cy="0"/>
          </a:xfrm>
          <a:prstGeom prst="straightConnector1">
            <a:avLst/>
          </a:prstGeom>
          <a:noFill/>
          <a:ln cap="flat" cmpd="sng" w="15875">
            <a:solidFill>
              <a:schemeClr val="accent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howMasterSp="0">
  <p:cSld name="Three Column">
    <p:bg>
      <p:bgPr>
        <a:solidFill>
          <a:schemeClr val="lt2"/>
        </a:solidFill>
      </p:bgPr>
    </p:bg>
    <p:spTree>
      <p:nvGrpSpPr>
        <p:cNvPr id="65" name="Shape 65"/>
        <p:cNvGrpSpPr/>
        <p:nvPr/>
      </p:nvGrpSpPr>
      <p:grpSpPr>
        <a:xfrm>
          <a:off x="0" y="0"/>
          <a:ext cx="0" cy="0"/>
          <a:chOff x="0" y="0"/>
          <a:chExt cx="0" cy="0"/>
        </a:xfrm>
      </p:grpSpPr>
      <p:sp>
        <p:nvSpPr>
          <p:cNvPr id="66" name="Google Shape;66;p7"/>
          <p:cNvSpPr/>
          <p:nvPr/>
        </p:nvSpPr>
        <p:spPr>
          <a:xfrm>
            <a:off x="621728" y="4724605"/>
            <a:ext cx="8993194" cy="2133395"/>
          </a:xfrm>
          <a:custGeom>
            <a:rect b="b" l="l" r="r" t="t"/>
            <a:pathLst>
              <a:path extrusionOk="0" h="2133395" w="8993194">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dk2">
              <a:alpha val="7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67" name="Google Shape;67;p7"/>
          <p:cNvSpPr/>
          <p:nvPr/>
        </p:nvSpPr>
        <p:spPr>
          <a:xfrm>
            <a:off x="0" y="-1"/>
            <a:ext cx="12192000" cy="6858000"/>
          </a:xfrm>
          <a:custGeom>
            <a:rect b="b" l="l" r="r" t="t"/>
            <a:pathLst>
              <a:path extrusionOk="0" h="6858000" w="12192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196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68" name="Google Shape;68;p7"/>
          <p:cNvSpPr txBox="1"/>
          <p:nvPr>
            <p:ph idx="1" type="body"/>
          </p:nvPr>
        </p:nvSpPr>
        <p:spPr>
          <a:xfrm>
            <a:off x="576072" y="1911096"/>
            <a:ext cx="3529584" cy="402336"/>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000"/>
              <a:buNone/>
              <a:defRPr b="0" sz="2000" cap="none">
                <a:solidFill>
                  <a:schemeClr val="accen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9" name="Google Shape;69;p7"/>
          <p:cNvSpPr txBox="1"/>
          <p:nvPr>
            <p:ph idx="2" type="body"/>
          </p:nvPr>
        </p:nvSpPr>
        <p:spPr>
          <a:xfrm>
            <a:off x="576072" y="2505075"/>
            <a:ext cx="294436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Clr>
                <a:schemeClr val="accent1"/>
              </a:buClr>
              <a:buSzPts val="1800"/>
              <a:buFont typeface="Courier New"/>
              <a:buChar char="o"/>
              <a:defRPr sz="1800">
                <a:solidFill>
                  <a:schemeClr val="accent1"/>
                </a:solidFill>
              </a:defRPr>
            </a:lvl1pPr>
            <a:lvl2pPr indent="-330200" lvl="1" marL="914400" algn="l">
              <a:lnSpc>
                <a:spcPct val="100000"/>
              </a:lnSpc>
              <a:spcBef>
                <a:spcPts val="0"/>
              </a:spcBef>
              <a:spcAft>
                <a:spcPts val="0"/>
              </a:spcAft>
              <a:buClr>
                <a:schemeClr val="accent1"/>
              </a:buClr>
              <a:buSzPts val="1600"/>
              <a:buChar char="•"/>
              <a:defRPr sz="1600">
                <a:solidFill>
                  <a:schemeClr val="accent1"/>
                </a:solidFill>
              </a:defRPr>
            </a:lvl2pPr>
            <a:lvl3pPr indent="-317500" lvl="2" marL="1371600" algn="l">
              <a:lnSpc>
                <a:spcPct val="100000"/>
              </a:lnSpc>
              <a:spcBef>
                <a:spcPts val="0"/>
              </a:spcBef>
              <a:spcAft>
                <a:spcPts val="0"/>
              </a:spcAft>
              <a:buClr>
                <a:schemeClr val="accent1"/>
              </a:buClr>
              <a:buSzPts val="1400"/>
              <a:buChar char="•"/>
              <a:defRPr sz="1400">
                <a:solidFill>
                  <a:schemeClr val="accent1"/>
                </a:solidFill>
              </a:defRPr>
            </a:lvl3pPr>
            <a:lvl4pPr indent="-304800" lvl="3" marL="1828800" algn="l">
              <a:lnSpc>
                <a:spcPct val="100000"/>
              </a:lnSpc>
              <a:spcBef>
                <a:spcPts val="0"/>
              </a:spcBef>
              <a:spcAft>
                <a:spcPts val="0"/>
              </a:spcAft>
              <a:buClr>
                <a:schemeClr val="accent1"/>
              </a:buClr>
              <a:buSzPts val="1200"/>
              <a:buChar char="•"/>
              <a:defRPr sz="1200">
                <a:solidFill>
                  <a:schemeClr val="accent1"/>
                </a:solidFill>
              </a:defRPr>
            </a:lvl4pPr>
            <a:lvl5pPr indent="-304800" lvl="4" marL="2286000" algn="l">
              <a:lnSpc>
                <a:spcPct val="100000"/>
              </a:lnSpc>
              <a:spcBef>
                <a:spcPts val="0"/>
              </a:spcBef>
              <a:spcAft>
                <a:spcPts val="0"/>
              </a:spcAft>
              <a:buClr>
                <a:schemeClr val="accent1"/>
              </a:buClr>
              <a:buSzPts val="1200"/>
              <a:buChar char="•"/>
              <a:defRPr sz="1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7"/>
          <p:cNvSpPr txBox="1"/>
          <p:nvPr>
            <p:ph idx="3" type="body"/>
          </p:nvPr>
        </p:nvSpPr>
        <p:spPr>
          <a:xfrm>
            <a:off x="4782312" y="1911096"/>
            <a:ext cx="3529584" cy="402336"/>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000"/>
              <a:buNone/>
              <a:defRPr b="0" sz="2000" cap="none">
                <a:solidFill>
                  <a:schemeClr val="accen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 name="Google Shape;71;p7"/>
          <p:cNvSpPr txBox="1"/>
          <p:nvPr>
            <p:ph idx="4" type="body"/>
          </p:nvPr>
        </p:nvSpPr>
        <p:spPr>
          <a:xfrm>
            <a:off x="4782312" y="2505075"/>
            <a:ext cx="294436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Clr>
                <a:schemeClr val="accent1"/>
              </a:buClr>
              <a:buSzPts val="1800"/>
              <a:buFont typeface="Courier New"/>
              <a:buChar char="o"/>
              <a:defRPr sz="1800">
                <a:solidFill>
                  <a:schemeClr val="accent1"/>
                </a:solidFill>
              </a:defRPr>
            </a:lvl1pPr>
            <a:lvl2pPr indent="-330200" lvl="1" marL="914400" algn="l">
              <a:lnSpc>
                <a:spcPct val="100000"/>
              </a:lnSpc>
              <a:spcBef>
                <a:spcPts val="0"/>
              </a:spcBef>
              <a:spcAft>
                <a:spcPts val="0"/>
              </a:spcAft>
              <a:buClr>
                <a:schemeClr val="accent1"/>
              </a:buClr>
              <a:buSzPts val="1600"/>
              <a:buChar char="•"/>
              <a:defRPr sz="1600">
                <a:solidFill>
                  <a:schemeClr val="accent1"/>
                </a:solidFill>
              </a:defRPr>
            </a:lvl2pPr>
            <a:lvl3pPr indent="-317500" lvl="2" marL="1371600" algn="l">
              <a:lnSpc>
                <a:spcPct val="100000"/>
              </a:lnSpc>
              <a:spcBef>
                <a:spcPts val="0"/>
              </a:spcBef>
              <a:spcAft>
                <a:spcPts val="0"/>
              </a:spcAft>
              <a:buClr>
                <a:schemeClr val="accent1"/>
              </a:buClr>
              <a:buSzPts val="1400"/>
              <a:buChar char="•"/>
              <a:defRPr sz="1400">
                <a:solidFill>
                  <a:schemeClr val="accent1"/>
                </a:solidFill>
              </a:defRPr>
            </a:lvl3pPr>
            <a:lvl4pPr indent="-304800" lvl="3" marL="1828800" algn="l">
              <a:lnSpc>
                <a:spcPct val="100000"/>
              </a:lnSpc>
              <a:spcBef>
                <a:spcPts val="0"/>
              </a:spcBef>
              <a:spcAft>
                <a:spcPts val="0"/>
              </a:spcAft>
              <a:buClr>
                <a:schemeClr val="accent1"/>
              </a:buClr>
              <a:buSzPts val="1200"/>
              <a:buChar char="•"/>
              <a:defRPr sz="1200">
                <a:solidFill>
                  <a:schemeClr val="accent1"/>
                </a:solidFill>
              </a:defRPr>
            </a:lvl4pPr>
            <a:lvl5pPr indent="-304800" lvl="4" marL="2286000" algn="l">
              <a:lnSpc>
                <a:spcPct val="100000"/>
              </a:lnSpc>
              <a:spcBef>
                <a:spcPts val="0"/>
              </a:spcBef>
              <a:spcAft>
                <a:spcPts val="0"/>
              </a:spcAft>
              <a:buClr>
                <a:schemeClr val="accent1"/>
              </a:buClr>
              <a:buSzPts val="1200"/>
              <a:buChar char="•"/>
              <a:defRPr sz="1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7"/>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accent1"/>
                </a:solidFill>
                <a:latin typeface="Gill Sans"/>
                <a:ea typeface="Gill Sans"/>
                <a:cs typeface="Gill Sans"/>
                <a:sym typeface="Gill Sans"/>
              </a:defRPr>
            </a:lvl1pPr>
            <a:lvl2pPr indent="0" lvl="1" marL="0" marR="0" algn="r">
              <a:spcBef>
                <a:spcPts val="0"/>
              </a:spcBef>
              <a:buNone/>
              <a:defRPr b="0" i="0" sz="1400" u="none" cap="none" strike="noStrike">
                <a:solidFill>
                  <a:schemeClr val="accent1"/>
                </a:solidFill>
                <a:latin typeface="Gill Sans"/>
                <a:ea typeface="Gill Sans"/>
                <a:cs typeface="Gill Sans"/>
                <a:sym typeface="Gill Sans"/>
              </a:defRPr>
            </a:lvl2pPr>
            <a:lvl3pPr indent="0" lvl="2" marL="0" marR="0" algn="r">
              <a:spcBef>
                <a:spcPts val="0"/>
              </a:spcBef>
              <a:buNone/>
              <a:defRPr b="0" i="0" sz="1400" u="none" cap="none" strike="noStrike">
                <a:solidFill>
                  <a:schemeClr val="accent1"/>
                </a:solidFill>
                <a:latin typeface="Gill Sans"/>
                <a:ea typeface="Gill Sans"/>
                <a:cs typeface="Gill Sans"/>
                <a:sym typeface="Gill Sans"/>
              </a:defRPr>
            </a:lvl3pPr>
            <a:lvl4pPr indent="0" lvl="3" marL="0" marR="0" algn="r">
              <a:spcBef>
                <a:spcPts val="0"/>
              </a:spcBef>
              <a:buNone/>
              <a:defRPr b="0" i="0" sz="1400" u="none" cap="none" strike="noStrike">
                <a:solidFill>
                  <a:schemeClr val="accent1"/>
                </a:solidFill>
                <a:latin typeface="Gill Sans"/>
                <a:ea typeface="Gill Sans"/>
                <a:cs typeface="Gill Sans"/>
                <a:sym typeface="Gill Sans"/>
              </a:defRPr>
            </a:lvl4pPr>
            <a:lvl5pPr indent="0" lvl="4" marL="0" marR="0" algn="r">
              <a:spcBef>
                <a:spcPts val="0"/>
              </a:spcBef>
              <a:buNone/>
              <a:defRPr b="0" i="0" sz="1400" u="none" cap="none" strike="noStrike">
                <a:solidFill>
                  <a:schemeClr val="accent1"/>
                </a:solidFill>
                <a:latin typeface="Gill Sans"/>
                <a:ea typeface="Gill Sans"/>
                <a:cs typeface="Gill Sans"/>
                <a:sym typeface="Gill Sans"/>
              </a:defRPr>
            </a:lvl5pPr>
            <a:lvl6pPr indent="0" lvl="5" marL="0" marR="0" algn="r">
              <a:spcBef>
                <a:spcPts val="0"/>
              </a:spcBef>
              <a:buNone/>
              <a:defRPr b="0" i="0" sz="1400" u="none" cap="none" strike="noStrike">
                <a:solidFill>
                  <a:schemeClr val="accent1"/>
                </a:solidFill>
                <a:latin typeface="Gill Sans"/>
                <a:ea typeface="Gill Sans"/>
                <a:cs typeface="Gill Sans"/>
                <a:sym typeface="Gill Sans"/>
              </a:defRPr>
            </a:lvl6pPr>
            <a:lvl7pPr indent="0" lvl="6" marL="0" marR="0" algn="r">
              <a:spcBef>
                <a:spcPts val="0"/>
              </a:spcBef>
              <a:buNone/>
              <a:defRPr b="0" i="0" sz="1400" u="none" cap="none" strike="noStrike">
                <a:solidFill>
                  <a:schemeClr val="accent1"/>
                </a:solidFill>
                <a:latin typeface="Gill Sans"/>
                <a:ea typeface="Gill Sans"/>
                <a:cs typeface="Gill Sans"/>
                <a:sym typeface="Gill Sans"/>
              </a:defRPr>
            </a:lvl7pPr>
            <a:lvl8pPr indent="0" lvl="7" marL="0" marR="0" algn="r">
              <a:spcBef>
                <a:spcPts val="0"/>
              </a:spcBef>
              <a:buNone/>
              <a:defRPr b="0" i="0" sz="1400" u="none" cap="none" strike="noStrike">
                <a:solidFill>
                  <a:schemeClr val="accent1"/>
                </a:solidFill>
                <a:latin typeface="Gill Sans"/>
                <a:ea typeface="Gill Sans"/>
                <a:cs typeface="Gill Sans"/>
                <a:sym typeface="Gill Sans"/>
              </a:defRPr>
            </a:lvl8pPr>
            <a:lvl9pPr indent="0" lvl="8" marL="0" marR="0" algn="r">
              <a:spcBef>
                <a:spcPts val="0"/>
              </a:spcBef>
              <a:buNone/>
              <a:defRPr b="0" i="0" sz="14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75" name="Google Shape;75;p7"/>
          <p:cNvSpPr txBox="1"/>
          <p:nvPr>
            <p:ph type="title"/>
          </p:nvPr>
        </p:nvSpPr>
        <p:spPr>
          <a:xfrm>
            <a:off x="576072" y="704088"/>
            <a:ext cx="10515600" cy="67665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800"/>
              <a:buFont typeface="Arial"/>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7"/>
          <p:cNvSpPr txBox="1"/>
          <p:nvPr>
            <p:ph idx="5" type="body"/>
          </p:nvPr>
        </p:nvSpPr>
        <p:spPr>
          <a:xfrm>
            <a:off x="8860536" y="1911096"/>
            <a:ext cx="2944368" cy="402336"/>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000"/>
              <a:buNone/>
              <a:defRPr b="0" sz="2000" cap="none">
                <a:solidFill>
                  <a:schemeClr val="accent1"/>
                </a:solidFill>
                <a:latin typeface="Gill Sans"/>
                <a:ea typeface="Gill Sans"/>
                <a:cs typeface="Gill Sans"/>
                <a:sym typeface="Gill Sans"/>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7"/>
          <p:cNvSpPr txBox="1"/>
          <p:nvPr>
            <p:ph idx="6" type="body"/>
          </p:nvPr>
        </p:nvSpPr>
        <p:spPr>
          <a:xfrm>
            <a:off x="8860536" y="2492438"/>
            <a:ext cx="294436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Clr>
                <a:schemeClr val="accent1"/>
              </a:buClr>
              <a:buSzPts val="1800"/>
              <a:buFont typeface="Courier New"/>
              <a:buChar char="o"/>
              <a:defRPr sz="1800">
                <a:solidFill>
                  <a:schemeClr val="accent1"/>
                </a:solidFill>
              </a:defRPr>
            </a:lvl1pPr>
            <a:lvl2pPr indent="-330200" lvl="1" marL="914400" algn="l">
              <a:lnSpc>
                <a:spcPct val="100000"/>
              </a:lnSpc>
              <a:spcBef>
                <a:spcPts val="0"/>
              </a:spcBef>
              <a:spcAft>
                <a:spcPts val="0"/>
              </a:spcAft>
              <a:buClr>
                <a:schemeClr val="accent1"/>
              </a:buClr>
              <a:buSzPts val="1600"/>
              <a:buChar char="•"/>
              <a:defRPr sz="1600">
                <a:solidFill>
                  <a:schemeClr val="accent1"/>
                </a:solidFill>
              </a:defRPr>
            </a:lvl2pPr>
            <a:lvl3pPr indent="-317500" lvl="2" marL="1371600" algn="l">
              <a:lnSpc>
                <a:spcPct val="100000"/>
              </a:lnSpc>
              <a:spcBef>
                <a:spcPts val="0"/>
              </a:spcBef>
              <a:spcAft>
                <a:spcPts val="0"/>
              </a:spcAft>
              <a:buClr>
                <a:schemeClr val="accent1"/>
              </a:buClr>
              <a:buSzPts val="1400"/>
              <a:buChar char="•"/>
              <a:defRPr sz="1400">
                <a:solidFill>
                  <a:schemeClr val="accent1"/>
                </a:solidFill>
              </a:defRPr>
            </a:lvl3pPr>
            <a:lvl4pPr indent="-304800" lvl="3" marL="1828800" algn="l">
              <a:lnSpc>
                <a:spcPct val="100000"/>
              </a:lnSpc>
              <a:spcBef>
                <a:spcPts val="0"/>
              </a:spcBef>
              <a:spcAft>
                <a:spcPts val="0"/>
              </a:spcAft>
              <a:buClr>
                <a:schemeClr val="accent1"/>
              </a:buClr>
              <a:buSzPts val="1200"/>
              <a:buChar char="•"/>
              <a:defRPr sz="1200">
                <a:solidFill>
                  <a:schemeClr val="accent1"/>
                </a:solidFill>
              </a:defRPr>
            </a:lvl4pPr>
            <a:lvl5pPr indent="-304800" lvl="4" marL="2286000" algn="l">
              <a:lnSpc>
                <a:spcPct val="100000"/>
              </a:lnSpc>
              <a:spcBef>
                <a:spcPts val="0"/>
              </a:spcBef>
              <a:spcAft>
                <a:spcPts val="0"/>
              </a:spcAft>
              <a:buClr>
                <a:schemeClr val="accent1"/>
              </a:buClr>
              <a:buSzPts val="1200"/>
              <a:buChar char="•"/>
              <a:defRPr sz="1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8" name="Google Shape;78;p7"/>
          <p:cNvCxnSpPr/>
          <p:nvPr/>
        </p:nvCxnSpPr>
        <p:spPr>
          <a:xfrm>
            <a:off x="0" y="6324600"/>
            <a:ext cx="12192000" cy="0"/>
          </a:xfrm>
          <a:prstGeom prst="straightConnector1">
            <a:avLst/>
          </a:prstGeom>
          <a:noFill/>
          <a:ln cap="flat" cmpd="sng" w="15875">
            <a:solidFill>
              <a:schemeClr val="accent1"/>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alt">
  <p:cSld name="Picture with Caption alt">
    <p:bg>
      <p:bgPr>
        <a:solidFill>
          <a:schemeClr val="lt2"/>
        </a:solidFill>
      </p:bgPr>
    </p:bg>
    <p:spTree>
      <p:nvGrpSpPr>
        <p:cNvPr id="79" name="Shape 79"/>
        <p:cNvGrpSpPr/>
        <p:nvPr/>
      </p:nvGrpSpPr>
      <p:grpSpPr>
        <a:xfrm>
          <a:off x="0" y="0"/>
          <a:ext cx="0" cy="0"/>
          <a:chOff x="0" y="0"/>
          <a:chExt cx="0" cy="0"/>
        </a:xfrm>
      </p:grpSpPr>
      <p:sp>
        <p:nvSpPr>
          <p:cNvPr id="80" name="Google Shape;80;p8"/>
          <p:cNvSpPr/>
          <p:nvPr/>
        </p:nvSpPr>
        <p:spPr>
          <a:xfrm>
            <a:off x="6323595" y="0"/>
            <a:ext cx="5868404" cy="6164034"/>
          </a:xfrm>
          <a:custGeom>
            <a:rect b="b" l="l" r="r" t="t"/>
            <a:pathLst>
              <a:path extrusionOk="0" h="6164034" w="586840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588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81" name="Google Shape;81;p8"/>
          <p:cNvSpPr txBox="1"/>
          <p:nvPr>
            <p:ph idx="1" type="body"/>
          </p:nvPr>
        </p:nvSpPr>
        <p:spPr>
          <a:xfrm>
            <a:off x="576072" y="1947671"/>
            <a:ext cx="4572000" cy="407072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8"/>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400" u="none" cap="none" strike="noStrike">
                <a:solidFill>
                  <a:schemeClr val="dk1"/>
                </a:solidFill>
                <a:latin typeface="Gill Sans"/>
                <a:ea typeface="Gill Sans"/>
                <a:cs typeface="Gill Sans"/>
                <a:sym typeface="Gill Sans"/>
              </a:defRPr>
            </a:lvl1pPr>
            <a:lvl2pPr indent="0" lvl="1" marL="0" marR="0" algn="r">
              <a:spcBef>
                <a:spcPts val="0"/>
              </a:spcBef>
              <a:buNone/>
              <a:defRPr b="0" i="0" sz="1400" u="none" cap="none" strike="noStrike">
                <a:solidFill>
                  <a:schemeClr val="dk1"/>
                </a:solidFill>
                <a:latin typeface="Gill Sans"/>
                <a:ea typeface="Gill Sans"/>
                <a:cs typeface="Gill Sans"/>
                <a:sym typeface="Gill Sans"/>
              </a:defRPr>
            </a:lvl2pPr>
            <a:lvl3pPr indent="0" lvl="2" marL="0" marR="0" algn="r">
              <a:spcBef>
                <a:spcPts val="0"/>
              </a:spcBef>
              <a:buNone/>
              <a:defRPr b="0" i="0" sz="1400" u="none" cap="none" strike="noStrike">
                <a:solidFill>
                  <a:schemeClr val="dk1"/>
                </a:solidFill>
                <a:latin typeface="Gill Sans"/>
                <a:ea typeface="Gill Sans"/>
                <a:cs typeface="Gill Sans"/>
                <a:sym typeface="Gill Sans"/>
              </a:defRPr>
            </a:lvl3pPr>
            <a:lvl4pPr indent="0" lvl="3" marL="0" marR="0" algn="r">
              <a:spcBef>
                <a:spcPts val="0"/>
              </a:spcBef>
              <a:buNone/>
              <a:defRPr b="0" i="0" sz="1400" u="none" cap="none" strike="noStrike">
                <a:solidFill>
                  <a:schemeClr val="dk1"/>
                </a:solidFill>
                <a:latin typeface="Gill Sans"/>
                <a:ea typeface="Gill Sans"/>
                <a:cs typeface="Gill Sans"/>
                <a:sym typeface="Gill Sans"/>
              </a:defRPr>
            </a:lvl4pPr>
            <a:lvl5pPr indent="0" lvl="4" marL="0" marR="0" algn="r">
              <a:spcBef>
                <a:spcPts val="0"/>
              </a:spcBef>
              <a:buNone/>
              <a:defRPr b="0" i="0" sz="1400" u="none" cap="none" strike="noStrike">
                <a:solidFill>
                  <a:schemeClr val="dk1"/>
                </a:solidFill>
                <a:latin typeface="Gill Sans"/>
                <a:ea typeface="Gill Sans"/>
                <a:cs typeface="Gill Sans"/>
                <a:sym typeface="Gill Sans"/>
              </a:defRPr>
            </a:lvl5pPr>
            <a:lvl6pPr indent="0" lvl="5" marL="0" marR="0" algn="r">
              <a:spcBef>
                <a:spcPts val="0"/>
              </a:spcBef>
              <a:buNone/>
              <a:defRPr b="0" i="0" sz="1400" u="none" cap="none" strike="noStrike">
                <a:solidFill>
                  <a:schemeClr val="dk1"/>
                </a:solidFill>
                <a:latin typeface="Gill Sans"/>
                <a:ea typeface="Gill Sans"/>
                <a:cs typeface="Gill Sans"/>
                <a:sym typeface="Gill Sans"/>
              </a:defRPr>
            </a:lvl6pPr>
            <a:lvl7pPr indent="0" lvl="6" marL="0" marR="0" algn="r">
              <a:spcBef>
                <a:spcPts val="0"/>
              </a:spcBef>
              <a:buNone/>
              <a:defRPr b="0" i="0" sz="1400" u="none" cap="none" strike="noStrike">
                <a:solidFill>
                  <a:schemeClr val="dk1"/>
                </a:solidFill>
                <a:latin typeface="Gill Sans"/>
                <a:ea typeface="Gill Sans"/>
                <a:cs typeface="Gill Sans"/>
                <a:sym typeface="Gill Sans"/>
              </a:defRPr>
            </a:lvl7pPr>
            <a:lvl8pPr indent="0" lvl="7" marL="0" marR="0" algn="r">
              <a:spcBef>
                <a:spcPts val="0"/>
              </a:spcBef>
              <a:buNone/>
              <a:defRPr b="0" i="0" sz="1400" u="none" cap="none" strike="noStrike">
                <a:solidFill>
                  <a:schemeClr val="dk1"/>
                </a:solidFill>
                <a:latin typeface="Gill Sans"/>
                <a:ea typeface="Gill Sans"/>
                <a:cs typeface="Gill Sans"/>
                <a:sym typeface="Gill Sans"/>
              </a:defRPr>
            </a:lvl8pPr>
            <a:lvl9pPr indent="0" lvl="8" marL="0" marR="0" algn="r">
              <a:spcBef>
                <a:spcPts val="0"/>
              </a:spcBef>
              <a:buNone/>
              <a:defRPr b="0" i="0" sz="14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8"/>
          <p:cNvSpPr txBox="1"/>
          <p:nvPr>
            <p:ph type="title"/>
          </p:nvPr>
        </p:nvSpPr>
        <p:spPr>
          <a:xfrm>
            <a:off x="576071" y="704088"/>
            <a:ext cx="9144000" cy="67665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8"/>
          <p:cNvSpPr/>
          <p:nvPr/>
        </p:nvSpPr>
        <p:spPr>
          <a:xfrm>
            <a:off x="5964144" y="640336"/>
            <a:ext cx="6243203" cy="5137129"/>
          </a:xfrm>
          <a:custGeom>
            <a:rect b="b" l="l" r="r" t="t"/>
            <a:pathLst>
              <a:path extrusionOk="0" h="5137129" w="6243203">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cap="flat" cmpd="sng" w="603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87" name="Google Shape;87;p8"/>
          <p:cNvSpPr/>
          <p:nvPr>
            <p:ph idx="2" type="pic"/>
          </p:nvPr>
        </p:nvSpPr>
        <p:spPr>
          <a:xfrm>
            <a:off x="6646264" y="0"/>
            <a:ext cx="5545736" cy="6063092"/>
          </a:xfrm>
          <a:prstGeom prst="rect">
            <a:avLst/>
          </a:prstGeom>
          <a:solidFill>
            <a:srgbClr val="D1D8B7"/>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type="obj">
  <p:cSld name="OBJECT">
    <p:bg>
      <p:bgPr>
        <a:solidFill>
          <a:schemeClr val="lt2"/>
        </a:solidFill>
      </p:bgPr>
    </p:bg>
    <p:spTree>
      <p:nvGrpSpPr>
        <p:cNvPr id="88" name="Shape 88"/>
        <p:cNvGrpSpPr/>
        <p:nvPr/>
      </p:nvGrpSpPr>
      <p:grpSpPr>
        <a:xfrm>
          <a:off x="0" y="0"/>
          <a:ext cx="0" cy="0"/>
          <a:chOff x="0" y="0"/>
          <a:chExt cx="0" cy="0"/>
        </a:xfrm>
      </p:grpSpPr>
      <p:sp>
        <p:nvSpPr>
          <p:cNvPr id="89" name="Google Shape;89;p9"/>
          <p:cNvSpPr/>
          <p:nvPr/>
        </p:nvSpPr>
        <p:spPr>
          <a:xfrm>
            <a:off x="0" y="0"/>
            <a:ext cx="7067730" cy="6858000"/>
          </a:xfrm>
          <a:custGeom>
            <a:rect b="b" l="l" r="r" t="t"/>
            <a:pathLst>
              <a:path extrusionOk="0" h="6858000" w="706773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dk2">
              <a:alpha val="5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90" name="Google Shape;90;p9"/>
          <p:cNvSpPr txBox="1"/>
          <p:nvPr>
            <p:ph type="title"/>
          </p:nvPr>
        </p:nvSpPr>
        <p:spPr>
          <a:xfrm>
            <a:off x="704384" y="2788521"/>
            <a:ext cx="622953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60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9"/>
          <p:cNvSpPr txBox="1"/>
          <p:nvPr>
            <p:ph idx="1" type="body"/>
          </p:nvPr>
        </p:nvSpPr>
        <p:spPr>
          <a:xfrm>
            <a:off x="7790688" y="1170432"/>
            <a:ext cx="4133088" cy="4351338"/>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400"/>
              <a:buNone/>
              <a:defRPr sz="2400" cap="none"/>
            </a:lvl1pPr>
            <a:lvl2pPr indent="-228600" lvl="1" marL="914400" algn="r">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r">
              <a:lnSpc>
                <a:spcPct val="90000"/>
              </a:lnSpc>
              <a:spcBef>
                <a:spcPts val="500"/>
              </a:spcBef>
              <a:spcAft>
                <a:spcPts val="0"/>
              </a:spcAft>
              <a:buClr>
                <a:schemeClr val="dk1"/>
              </a:buClr>
              <a:buSzPts val="20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9"/>
          <p:cNvSpPr/>
          <p:nvPr/>
        </p:nvSpPr>
        <p:spPr>
          <a:xfrm>
            <a:off x="0" y="180445"/>
            <a:ext cx="5327858" cy="3001484"/>
          </a:xfrm>
          <a:custGeom>
            <a:rect b="b" l="l" r="r" t="t"/>
            <a:pathLst>
              <a:path extrusionOk="0" h="3001484" w="5327858">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dk1">
              <a:alpha val="1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93" name="Google Shape;93;p9"/>
          <p:cNvSpPr/>
          <p:nvPr/>
        </p:nvSpPr>
        <p:spPr>
          <a:xfrm>
            <a:off x="1798383" y="5597818"/>
            <a:ext cx="2430115" cy="1294338"/>
          </a:xfrm>
          <a:custGeom>
            <a:rect b="b" l="l" r="r" t="t"/>
            <a:pathLst>
              <a:path extrusionOk="0" h="1294338" w="2430115">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94" name="Google Shape;94;p9"/>
          <p:cNvSpPr/>
          <p:nvPr/>
        </p:nvSpPr>
        <p:spPr>
          <a:xfrm>
            <a:off x="-10954" y="3988558"/>
            <a:ext cx="2469462" cy="2893553"/>
          </a:xfrm>
          <a:custGeom>
            <a:rect b="b" l="l" r="r" t="t"/>
            <a:pathLst>
              <a:path extrusionOk="0" h="2893553" w="2469462">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cap="flat" cmpd="sng" w="635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extLst>
    <p:ext uri="{DCECCB84-F9BA-43D5-87BE-67443E8EF086}">
      <p15:sldGuideLst>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accent6"/>
        </a:solidFill>
      </p:bgPr>
    </p:bg>
    <p:spTree>
      <p:nvGrpSpPr>
        <p:cNvPr id="95" name="Shape 95"/>
        <p:cNvGrpSpPr/>
        <p:nvPr/>
      </p:nvGrpSpPr>
      <p:grpSpPr>
        <a:xfrm>
          <a:off x="0" y="0"/>
          <a:ext cx="0" cy="0"/>
          <a:chOff x="0" y="0"/>
          <a:chExt cx="0" cy="0"/>
        </a:xfrm>
      </p:grpSpPr>
      <p:sp>
        <p:nvSpPr>
          <p:cNvPr id="96" name="Google Shape;96;p10"/>
          <p:cNvSpPr/>
          <p:nvPr/>
        </p:nvSpPr>
        <p:spPr>
          <a:xfrm>
            <a:off x="1" y="1454554"/>
            <a:ext cx="7279953" cy="5403446"/>
          </a:xfrm>
          <a:custGeom>
            <a:rect b="b" l="l" r="r" t="t"/>
            <a:pathLst>
              <a:path extrusionOk="0" h="5403446" w="7279953">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rgbClr val="814439">
              <a:alpha val="5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97" name="Google Shape;97;p10"/>
          <p:cNvSpPr txBox="1"/>
          <p:nvPr>
            <p:ph type="title"/>
          </p:nvPr>
        </p:nvSpPr>
        <p:spPr>
          <a:xfrm>
            <a:off x="2560320" y="3078480"/>
            <a:ext cx="4840641" cy="17735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6000"/>
              <a:buFont typeface="Arial"/>
              <a:buNone/>
              <a:defRPr sz="60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0"/>
          <p:cNvSpPr txBox="1"/>
          <p:nvPr>
            <p:ph idx="1" type="body"/>
          </p:nvPr>
        </p:nvSpPr>
        <p:spPr>
          <a:xfrm>
            <a:off x="2560320" y="4852035"/>
            <a:ext cx="4840641" cy="5514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400"/>
              <a:buNone/>
              <a:defRPr sz="2400">
                <a:solidFill>
                  <a:schemeClr val="accent1"/>
                </a:solidFill>
              </a:defRPr>
            </a:lvl1pPr>
            <a:lvl2pPr indent="-228600" lvl="1" marL="914400" algn="l">
              <a:lnSpc>
                <a:spcPct val="90000"/>
              </a:lnSpc>
              <a:spcBef>
                <a:spcPts val="500"/>
              </a:spcBef>
              <a:spcAft>
                <a:spcPts val="0"/>
              </a:spcAft>
              <a:buClr>
                <a:srgbClr val="97908D"/>
              </a:buClr>
              <a:buSzPts val="2000"/>
              <a:buNone/>
              <a:defRPr sz="2000">
                <a:solidFill>
                  <a:srgbClr val="97908D"/>
                </a:solidFill>
              </a:defRPr>
            </a:lvl2pPr>
            <a:lvl3pPr indent="-228600" lvl="2" marL="1371600" algn="l">
              <a:lnSpc>
                <a:spcPct val="90000"/>
              </a:lnSpc>
              <a:spcBef>
                <a:spcPts val="500"/>
              </a:spcBef>
              <a:spcAft>
                <a:spcPts val="0"/>
              </a:spcAft>
              <a:buClr>
                <a:srgbClr val="97908D"/>
              </a:buClr>
              <a:buSzPts val="1800"/>
              <a:buNone/>
              <a:defRPr sz="1800">
                <a:solidFill>
                  <a:srgbClr val="97908D"/>
                </a:solidFill>
              </a:defRPr>
            </a:lvl3pPr>
            <a:lvl4pPr indent="-228600" lvl="3" marL="1828800" algn="l">
              <a:lnSpc>
                <a:spcPct val="90000"/>
              </a:lnSpc>
              <a:spcBef>
                <a:spcPts val="500"/>
              </a:spcBef>
              <a:spcAft>
                <a:spcPts val="0"/>
              </a:spcAft>
              <a:buClr>
                <a:srgbClr val="97908D"/>
              </a:buClr>
              <a:buSzPts val="1600"/>
              <a:buNone/>
              <a:defRPr sz="1600">
                <a:solidFill>
                  <a:srgbClr val="97908D"/>
                </a:solidFill>
              </a:defRPr>
            </a:lvl4pPr>
            <a:lvl5pPr indent="-228600" lvl="4" marL="2286000" algn="l">
              <a:lnSpc>
                <a:spcPct val="90000"/>
              </a:lnSpc>
              <a:spcBef>
                <a:spcPts val="500"/>
              </a:spcBef>
              <a:spcAft>
                <a:spcPts val="0"/>
              </a:spcAft>
              <a:buClr>
                <a:srgbClr val="97908D"/>
              </a:buClr>
              <a:buSzPts val="1600"/>
              <a:buNone/>
              <a:defRPr sz="1600">
                <a:solidFill>
                  <a:srgbClr val="97908D"/>
                </a:solidFill>
              </a:defRPr>
            </a:lvl5pPr>
            <a:lvl6pPr indent="-228600" lvl="5" marL="2743200" algn="l">
              <a:lnSpc>
                <a:spcPct val="90000"/>
              </a:lnSpc>
              <a:spcBef>
                <a:spcPts val="500"/>
              </a:spcBef>
              <a:spcAft>
                <a:spcPts val="0"/>
              </a:spcAft>
              <a:buClr>
                <a:srgbClr val="97908D"/>
              </a:buClr>
              <a:buSzPts val="1600"/>
              <a:buNone/>
              <a:defRPr sz="1600">
                <a:solidFill>
                  <a:srgbClr val="97908D"/>
                </a:solidFill>
              </a:defRPr>
            </a:lvl6pPr>
            <a:lvl7pPr indent="-228600" lvl="6" marL="3200400" algn="l">
              <a:lnSpc>
                <a:spcPct val="90000"/>
              </a:lnSpc>
              <a:spcBef>
                <a:spcPts val="500"/>
              </a:spcBef>
              <a:spcAft>
                <a:spcPts val="0"/>
              </a:spcAft>
              <a:buClr>
                <a:srgbClr val="97908D"/>
              </a:buClr>
              <a:buSzPts val="1600"/>
              <a:buNone/>
              <a:defRPr sz="1600">
                <a:solidFill>
                  <a:srgbClr val="97908D"/>
                </a:solidFill>
              </a:defRPr>
            </a:lvl7pPr>
            <a:lvl8pPr indent="-228600" lvl="7" marL="3657600" algn="l">
              <a:lnSpc>
                <a:spcPct val="90000"/>
              </a:lnSpc>
              <a:spcBef>
                <a:spcPts val="500"/>
              </a:spcBef>
              <a:spcAft>
                <a:spcPts val="0"/>
              </a:spcAft>
              <a:buClr>
                <a:srgbClr val="97908D"/>
              </a:buClr>
              <a:buSzPts val="1600"/>
              <a:buNone/>
              <a:defRPr sz="1600">
                <a:solidFill>
                  <a:srgbClr val="97908D"/>
                </a:solidFill>
              </a:defRPr>
            </a:lvl8pPr>
            <a:lvl9pPr indent="-228600" lvl="8" marL="4114800" algn="l">
              <a:lnSpc>
                <a:spcPct val="90000"/>
              </a:lnSpc>
              <a:spcBef>
                <a:spcPts val="500"/>
              </a:spcBef>
              <a:spcAft>
                <a:spcPts val="0"/>
              </a:spcAft>
              <a:buClr>
                <a:srgbClr val="97908D"/>
              </a:buClr>
              <a:buSzPts val="1600"/>
              <a:buNone/>
              <a:defRPr sz="1600">
                <a:solidFill>
                  <a:srgbClr val="97908D"/>
                </a:solidFill>
              </a:defRPr>
            </a:lvl9pPr>
          </a:lstStyle>
          <a:p/>
        </p:txBody>
      </p:sp>
      <p:sp>
        <p:nvSpPr>
          <p:cNvPr id="99" name="Google Shape;99;p10"/>
          <p:cNvSpPr/>
          <p:nvPr/>
        </p:nvSpPr>
        <p:spPr>
          <a:xfrm>
            <a:off x="1" y="1"/>
            <a:ext cx="5306847" cy="4114703"/>
          </a:xfrm>
          <a:custGeom>
            <a:rect b="b" l="l" r="r" t="t"/>
            <a:pathLst>
              <a:path extrusionOk="0" h="4114703" w="5306847">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dk1">
              <a:alpha val="1294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00" name="Google Shape;100;p10"/>
          <p:cNvSpPr/>
          <p:nvPr/>
        </p:nvSpPr>
        <p:spPr>
          <a:xfrm>
            <a:off x="5790280" y="0"/>
            <a:ext cx="6401718" cy="6857999"/>
          </a:xfrm>
          <a:custGeom>
            <a:rect b="b" l="l" r="r" t="t"/>
            <a:pathLst>
              <a:path extrusionOk="0" h="6857999" w="6401718">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01" name="Google Shape;101;p10"/>
          <p:cNvSpPr/>
          <p:nvPr/>
        </p:nvSpPr>
        <p:spPr>
          <a:xfrm>
            <a:off x="4749567" y="5750376"/>
            <a:ext cx="5273226" cy="1169180"/>
          </a:xfrm>
          <a:custGeom>
            <a:rect b="b" l="l" r="r" t="t"/>
            <a:pathLst>
              <a:path extrusionOk="0" h="1169180" w="5273226">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cap="flat" cmpd="sng" w="603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102" name="Google Shape;102;p10"/>
          <p:cNvSpPr/>
          <p:nvPr/>
        </p:nvSpPr>
        <p:spPr>
          <a:xfrm>
            <a:off x="8006849" y="3200881"/>
            <a:ext cx="4200862" cy="3685693"/>
          </a:xfrm>
          <a:custGeom>
            <a:rect b="b" l="l" r="r" t="t"/>
            <a:pathLst>
              <a:path extrusionOk="0" h="3685693" w="4200862">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cap="flat" cmpd="sng" w="857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ill Sans"/>
                <a:ea typeface="Gill Sans"/>
                <a:cs typeface="Gill Sans"/>
                <a:sym typeface="Gill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12" name="Google Shape;12;p1"/>
          <p:cNvSpPr txBox="1"/>
          <p:nvPr>
            <p:ph idx="10" type="dt"/>
          </p:nvPr>
        </p:nvSpPr>
        <p:spPr>
          <a:xfrm>
            <a:off x="365760" y="6464808"/>
            <a:ext cx="987552" cy="31089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4" name="Google Shape;14;p1"/>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Gill Sans"/>
                <a:ea typeface="Gill Sans"/>
                <a:cs typeface="Gill Sans"/>
                <a:sym typeface="Gill Sans"/>
              </a:defRPr>
            </a:lvl1pPr>
            <a:lvl2pPr indent="0" lvl="1" marL="0" marR="0" rtl="0" algn="r">
              <a:spcBef>
                <a:spcPts val="0"/>
              </a:spcBef>
              <a:buNone/>
              <a:defRPr b="0" i="0" sz="1400" u="none" cap="none" strike="noStrike">
                <a:solidFill>
                  <a:schemeClr val="dk1"/>
                </a:solidFill>
                <a:latin typeface="Gill Sans"/>
                <a:ea typeface="Gill Sans"/>
                <a:cs typeface="Gill Sans"/>
                <a:sym typeface="Gill Sans"/>
              </a:defRPr>
            </a:lvl2pPr>
            <a:lvl3pPr indent="0" lvl="2" marL="0" marR="0" rtl="0" algn="r">
              <a:spcBef>
                <a:spcPts val="0"/>
              </a:spcBef>
              <a:buNone/>
              <a:defRPr b="0" i="0" sz="1400" u="none" cap="none" strike="noStrike">
                <a:solidFill>
                  <a:schemeClr val="dk1"/>
                </a:solidFill>
                <a:latin typeface="Gill Sans"/>
                <a:ea typeface="Gill Sans"/>
                <a:cs typeface="Gill Sans"/>
                <a:sym typeface="Gill Sans"/>
              </a:defRPr>
            </a:lvl3pPr>
            <a:lvl4pPr indent="0" lvl="3" marL="0" marR="0" rtl="0" algn="r">
              <a:spcBef>
                <a:spcPts val="0"/>
              </a:spcBef>
              <a:buNone/>
              <a:defRPr b="0" i="0" sz="1400" u="none" cap="none" strike="noStrike">
                <a:solidFill>
                  <a:schemeClr val="dk1"/>
                </a:solidFill>
                <a:latin typeface="Gill Sans"/>
                <a:ea typeface="Gill Sans"/>
                <a:cs typeface="Gill Sans"/>
                <a:sym typeface="Gill Sans"/>
              </a:defRPr>
            </a:lvl4pPr>
            <a:lvl5pPr indent="0" lvl="4" marL="0" marR="0" rtl="0" algn="r">
              <a:spcBef>
                <a:spcPts val="0"/>
              </a:spcBef>
              <a:buNone/>
              <a:defRPr b="0" i="0" sz="1400" u="none" cap="none" strike="noStrike">
                <a:solidFill>
                  <a:schemeClr val="dk1"/>
                </a:solidFill>
                <a:latin typeface="Gill Sans"/>
                <a:ea typeface="Gill Sans"/>
                <a:cs typeface="Gill Sans"/>
                <a:sym typeface="Gill Sans"/>
              </a:defRPr>
            </a:lvl5pPr>
            <a:lvl6pPr indent="0" lvl="5" marL="0" marR="0" rtl="0" algn="r">
              <a:spcBef>
                <a:spcPts val="0"/>
              </a:spcBef>
              <a:buNone/>
              <a:defRPr b="0" i="0" sz="1400" u="none" cap="none" strike="noStrike">
                <a:solidFill>
                  <a:schemeClr val="dk1"/>
                </a:solidFill>
                <a:latin typeface="Gill Sans"/>
                <a:ea typeface="Gill Sans"/>
                <a:cs typeface="Gill Sans"/>
                <a:sym typeface="Gill Sans"/>
              </a:defRPr>
            </a:lvl6pPr>
            <a:lvl7pPr indent="0" lvl="6" marL="0" marR="0" rtl="0" algn="r">
              <a:spcBef>
                <a:spcPts val="0"/>
              </a:spcBef>
              <a:buNone/>
              <a:defRPr b="0" i="0" sz="1400" u="none" cap="none" strike="noStrike">
                <a:solidFill>
                  <a:schemeClr val="dk1"/>
                </a:solidFill>
                <a:latin typeface="Gill Sans"/>
                <a:ea typeface="Gill Sans"/>
                <a:cs typeface="Gill Sans"/>
                <a:sym typeface="Gill Sans"/>
              </a:defRPr>
            </a:lvl7pPr>
            <a:lvl8pPr indent="0" lvl="7" marL="0" marR="0" rtl="0" algn="r">
              <a:spcBef>
                <a:spcPts val="0"/>
              </a:spcBef>
              <a:buNone/>
              <a:defRPr b="0" i="0" sz="1400" u="none" cap="none" strike="noStrike">
                <a:solidFill>
                  <a:schemeClr val="dk1"/>
                </a:solidFill>
                <a:latin typeface="Gill Sans"/>
                <a:ea typeface="Gill Sans"/>
                <a:cs typeface="Gill Sans"/>
                <a:sym typeface="Gill Sans"/>
              </a:defRPr>
            </a:lvl8pPr>
            <a:lvl9pPr indent="0" lvl="8" marL="0" marR="0" rtl="0" algn="r">
              <a:spcBef>
                <a:spcPts val="0"/>
              </a:spcBef>
              <a:buNone/>
              <a:defRPr b="0" i="0" sz="14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cxnSp>
        <p:nvCxnSpPr>
          <p:cNvPr id="15" name="Google Shape;15;p1"/>
          <p:cNvCxnSpPr/>
          <p:nvPr/>
        </p:nvCxnSpPr>
        <p:spPr>
          <a:xfrm>
            <a:off x="0" y="6324600"/>
            <a:ext cx="12192000" cy="0"/>
          </a:xfrm>
          <a:prstGeom prst="straightConnector1">
            <a:avLst/>
          </a:prstGeom>
          <a:noFill/>
          <a:ln cap="flat" cmpd="sng" w="15875">
            <a:solidFill>
              <a:schemeClr val="dk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www.youtube.com/watch?v=ZViurcwc-S4" TargetMode="External"/><Relationship Id="rId4" Type="http://schemas.openxmlformats.org/officeDocument/2006/relationships/hyperlink" Target="https://www.youtube.com/watch?v=ZViurcwc-S4" TargetMode="External"/><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BD0"/>
        </a:solidFill>
      </p:bgPr>
    </p:bg>
    <p:spTree>
      <p:nvGrpSpPr>
        <p:cNvPr id="212" name="Shape 212"/>
        <p:cNvGrpSpPr/>
        <p:nvPr/>
      </p:nvGrpSpPr>
      <p:grpSpPr>
        <a:xfrm>
          <a:off x="0" y="0"/>
          <a:ext cx="0" cy="0"/>
          <a:chOff x="0" y="0"/>
          <a:chExt cx="0" cy="0"/>
        </a:xfrm>
      </p:grpSpPr>
      <p:sp>
        <p:nvSpPr>
          <p:cNvPr id="213" name="Google Shape;213;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6000"/>
              <a:buFont typeface="Arial"/>
              <a:buNone/>
            </a:pPr>
            <a:r>
              <a:rPr b="0" i="0" lang="en-GB" sz="6000" u="none" cap="none" strike="noStrike">
                <a:solidFill>
                  <a:schemeClr val="dk1"/>
                </a:solidFill>
                <a:latin typeface="Arial"/>
                <a:ea typeface="Arial"/>
                <a:cs typeface="Arial"/>
                <a:sym typeface="Arial"/>
              </a:rPr>
              <a:t>AR Animals</a:t>
            </a:r>
            <a:endParaRPr/>
          </a:p>
        </p:txBody>
      </p:sp>
      <p:sp>
        <p:nvSpPr>
          <p:cNvPr id="214" name="Google Shape;214;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2"/>
              </a:buClr>
              <a:buSzPts val="2400"/>
              <a:buFont typeface="Arial"/>
              <a:buNone/>
            </a:pPr>
            <a:r>
              <a:rPr lang="en-GB"/>
              <a:t>COMP1869</a:t>
            </a:r>
            <a:endParaRPr b="0" i="0" sz="2400" u="none" cap="none" strike="noStrike">
              <a:solidFill>
                <a:schemeClr val="dk2"/>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BD0"/>
        </a:solidFill>
      </p:bgPr>
    </p:bg>
    <p:spTree>
      <p:nvGrpSpPr>
        <p:cNvPr id="219" name="Shape 219"/>
        <p:cNvGrpSpPr/>
        <p:nvPr/>
      </p:nvGrpSpPr>
      <p:grpSpPr>
        <a:xfrm>
          <a:off x="0" y="0"/>
          <a:ext cx="0" cy="0"/>
          <a:chOff x="0" y="0"/>
          <a:chExt cx="0" cy="0"/>
        </a:xfrm>
      </p:grpSpPr>
      <p:sp>
        <p:nvSpPr>
          <p:cNvPr id="220" name="Google Shape;220;p21"/>
          <p:cNvSpPr txBox="1"/>
          <p:nvPr>
            <p:ph type="title"/>
          </p:nvPr>
        </p:nvSpPr>
        <p:spPr>
          <a:xfrm>
            <a:off x="576071" y="704088"/>
            <a:ext cx="6502620" cy="676656"/>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800"/>
              <a:buFont typeface="Arial"/>
              <a:buNone/>
            </a:pPr>
            <a:r>
              <a:rPr b="0" i="0" lang="en-GB" sz="4800" u="none" cap="none" strike="noStrike">
                <a:solidFill>
                  <a:schemeClr val="dk1"/>
                </a:solidFill>
                <a:latin typeface="Arial"/>
                <a:ea typeface="Arial"/>
                <a:cs typeface="Arial"/>
                <a:sym typeface="Arial"/>
              </a:rPr>
              <a:t>Brief Overview</a:t>
            </a:r>
            <a:endParaRPr/>
          </a:p>
        </p:txBody>
      </p:sp>
      <p:sp>
        <p:nvSpPr>
          <p:cNvPr id="221" name="Google Shape;221;p21"/>
          <p:cNvSpPr txBox="1"/>
          <p:nvPr>
            <p:ph idx="1" type="body"/>
          </p:nvPr>
        </p:nvSpPr>
        <p:spPr>
          <a:xfrm>
            <a:off x="576075" y="1393650"/>
            <a:ext cx="5850900" cy="4070700"/>
          </a:xfrm>
          <a:prstGeom prst="rect">
            <a:avLst/>
          </a:prstGeom>
          <a:noFill/>
          <a:ln>
            <a:noFill/>
          </a:ln>
        </p:spPr>
        <p:txBody>
          <a:bodyPr anchorCtr="0" anchor="t" bIns="45700" lIns="91425" spcFirstLastPara="1" rIns="91425" wrap="square" tIns="45700">
            <a:normAutofit fontScale="92500" lnSpcReduction="20000"/>
          </a:bodyPr>
          <a:lstStyle/>
          <a:p>
            <a:pPr indent="-334327" lvl="0" marL="457200" marR="0" rtl="0" algn="l">
              <a:lnSpc>
                <a:spcPct val="100000"/>
              </a:lnSpc>
              <a:spcBef>
                <a:spcPts val="0"/>
              </a:spcBef>
              <a:spcAft>
                <a:spcPts val="0"/>
              </a:spcAft>
              <a:buSzPct val="100000"/>
              <a:buChar char="●"/>
            </a:pPr>
            <a:r>
              <a:rPr lang="en-GB"/>
              <a:t>Our brief was made by Typeone and they required us to make 3 3D, low-poly models for their game engine “PlayCanvas” These were </a:t>
            </a:r>
            <a:r>
              <a:rPr lang="en-GB"/>
              <a:t>a parakeet, a fox and a cat named “Bob the Streetcat” from a book of the same name. These models will also require rigging and animations for their movement.</a:t>
            </a:r>
            <a:endParaRPr/>
          </a:p>
          <a:p>
            <a:pPr indent="-334327" lvl="0" marL="457200" marR="0" rtl="0" algn="l">
              <a:lnSpc>
                <a:spcPct val="100000"/>
              </a:lnSpc>
              <a:spcBef>
                <a:spcPts val="0"/>
              </a:spcBef>
              <a:spcAft>
                <a:spcPts val="0"/>
              </a:spcAft>
              <a:buSzPct val="100000"/>
              <a:buChar char="●"/>
            </a:pPr>
            <a:r>
              <a:rPr lang="en-GB"/>
              <a:t>They want the models for use in the “Museum of the Home”, a Museum in London with some emphasis on the environment and nature in general. They want them as part of an exhibit that uses AR technology that they plan to implement themselves using the models on behalf of the Museum.</a:t>
            </a:r>
            <a:endParaRPr/>
          </a:p>
          <a:p>
            <a:pPr indent="-334327" lvl="0" marL="457200" rtl="0" algn="l">
              <a:spcBef>
                <a:spcPts val="0"/>
              </a:spcBef>
              <a:spcAft>
                <a:spcPts val="0"/>
              </a:spcAft>
              <a:buSzPct val="100000"/>
              <a:buChar char="●"/>
            </a:pPr>
            <a:r>
              <a:rPr lang="en-GB"/>
              <a:t>The models are to be made in Blender so they are compatible with the PlayCanvas engine, but our game will be made in Unity and use these same models so we can demonstrate them in action.</a:t>
            </a:r>
            <a:endParaRPr/>
          </a:p>
          <a:p>
            <a:pPr indent="-334327" lvl="0" marL="457200" marR="0" rtl="0" algn="l">
              <a:lnSpc>
                <a:spcPct val="100000"/>
              </a:lnSpc>
              <a:spcBef>
                <a:spcPts val="0"/>
              </a:spcBef>
              <a:spcAft>
                <a:spcPts val="0"/>
              </a:spcAft>
              <a:buSzPct val="100000"/>
              <a:buChar char="●"/>
            </a:pPr>
            <a:r>
              <a:rPr lang="en-GB"/>
              <a:t>To expand our brief, we decided we would have t</a:t>
            </a:r>
            <a:r>
              <a:rPr lang="en-GB"/>
              <a:t>hese animals exploring up to three different environments around London, but starting off with just one sandbox area.</a:t>
            </a:r>
            <a:endParaRPr/>
          </a:p>
        </p:txBody>
      </p:sp>
      <p:sp>
        <p:nvSpPr>
          <p:cNvPr id="222" name="Google Shape;222;p21"/>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dk1"/>
                </a:solidFill>
                <a:latin typeface="Gill Sans"/>
                <a:ea typeface="Gill Sans"/>
                <a:cs typeface="Gill Sans"/>
                <a:sym typeface="Gill Sans"/>
              </a:rPr>
              <a:t>AR Animals</a:t>
            </a:r>
            <a:endParaRPr/>
          </a:p>
        </p:txBody>
      </p:sp>
      <p:sp>
        <p:nvSpPr>
          <p:cNvPr id="223" name="Google Shape;223;p21"/>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400" u="none" cap="none" strike="noStrike">
                <a:solidFill>
                  <a:schemeClr val="dk1"/>
                </a:solidFill>
                <a:latin typeface="Gill Sans"/>
                <a:ea typeface="Gill Sans"/>
                <a:cs typeface="Gill Sans"/>
                <a:sym typeface="Gill Sans"/>
              </a:rPr>
              <a:t>‹#›</a:t>
            </a:fld>
            <a:endParaRPr b="0" i="0" sz="1400" u="none" cap="none" strike="noStrike">
              <a:solidFill>
                <a:schemeClr val="dk1"/>
              </a:solidFill>
              <a:latin typeface="Gill Sans"/>
              <a:ea typeface="Gill Sans"/>
              <a:cs typeface="Gill Sans"/>
              <a:sym typeface="Gill Sans"/>
            </a:endParaRPr>
          </a:p>
        </p:txBody>
      </p:sp>
      <p:pic>
        <p:nvPicPr>
          <p:cNvPr id="224" name="Google Shape;224;p21"/>
          <p:cNvPicPr preferRelativeResize="0"/>
          <p:nvPr/>
        </p:nvPicPr>
        <p:blipFill>
          <a:blip r:embed="rId3">
            <a:alphaModFix/>
          </a:blip>
          <a:stretch>
            <a:fillRect/>
          </a:stretch>
        </p:blipFill>
        <p:spPr>
          <a:xfrm>
            <a:off x="8801825" y="3086100"/>
            <a:ext cx="3390177" cy="1907001"/>
          </a:xfrm>
          <a:prstGeom prst="rect">
            <a:avLst/>
          </a:prstGeom>
          <a:noFill/>
          <a:ln>
            <a:noFill/>
          </a:ln>
        </p:spPr>
      </p:pic>
      <p:pic>
        <p:nvPicPr>
          <p:cNvPr id="225" name="Google Shape;225;p21"/>
          <p:cNvPicPr preferRelativeResize="0"/>
          <p:nvPr/>
        </p:nvPicPr>
        <p:blipFill>
          <a:blip r:embed="rId4">
            <a:alphaModFix/>
          </a:blip>
          <a:stretch>
            <a:fillRect/>
          </a:stretch>
        </p:blipFill>
        <p:spPr>
          <a:xfrm>
            <a:off x="7562850" y="0"/>
            <a:ext cx="4629150" cy="3086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BD0"/>
        </a:solidFill>
      </p:bgPr>
    </p:bg>
    <p:spTree>
      <p:nvGrpSpPr>
        <p:cNvPr id="230" name="Shape 230"/>
        <p:cNvGrpSpPr/>
        <p:nvPr/>
      </p:nvGrpSpPr>
      <p:grpSpPr>
        <a:xfrm>
          <a:off x="0" y="0"/>
          <a:ext cx="0" cy="0"/>
          <a:chOff x="0" y="0"/>
          <a:chExt cx="0" cy="0"/>
        </a:xfrm>
      </p:grpSpPr>
      <p:sp>
        <p:nvSpPr>
          <p:cNvPr id="231" name="Google Shape;231;p22"/>
          <p:cNvSpPr txBox="1"/>
          <p:nvPr>
            <p:ph type="title"/>
          </p:nvPr>
        </p:nvSpPr>
        <p:spPr>
          <a:xfrm>
            <a:off x="576071" y="704088"/>
            <a:ext cx="6502620" cy="676656"/>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800"/>
              <a:buFont typeface="Arial"/>
              <a:buNone/>
            </a:pPr>
            <a:r>
              <a:rPr b="0" i="0" lang="en-GB" sz="4800" u="none" cap="none" strike="noStrike">
                <a:solidFill>
                  <a:schemeClr val="dk1"/>
                </a:solidFill>
                <a:latin typeface="Arial"/>
                <a:ea typeface="Arial"/>
                <a:cs typeface="Arial"/>
                <a:sym typeface="Arial"/>
              </a:rPr>
              <a:t>High Concept</a:t>
            </a:r>
            <a:endParaRPr/>
          </a:p>
        </p:txBody>
      </p:sp>
      <p:sp>
        <p:nvSpPr>
          <p:cNvPr id="232" name="Google Shape;232;p22"/>
          <p:cNvSpPr txBox="1"/>
          <p:nvPr>
            <p:ph idx="1" type="body"/>
          </p:nvPr>
        </p:nvSpPr>
        <p:spPr>
          <a:xfrm>
            <a:off x="576072" y="1634934"/>
            <a:ext cx="4572000" cy="40707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GB"/>
              <a:t>AR Animals is a exploration focused game like Stray and “The First Tree”. The player will play as either a cat, a parakeet or a fox as they make their way through the environment. They </a:t>
            </a:r>
            <a:r>
              <a:rPr lang="en-GB"/>
              <a:t>have been displaced from their homes </a:t>
            </a:r>
            <a:r>
              <a:rPr lang="en-GB"/>
              <a:t>and now need to get back to their families. Your goal is to navigate the environments using each of the animals and bring them back to their families. </a:t>
            </a:r>
            <a:endParaRPr/>
          </a:p>
          <a:p>
            <a:pPr indent="0" lvl="0" marL="0" marR="0" rtl="0" algn="l">
              <a:lnSpc>
                <a:spcPct val="100000"/>
              </a:lnSpc>
              <a:spcBef>
                <a:spcPts val="0"/>
              </a:spcBef>
              <a:spcAft>
                <a:spcPts val="0"/>
              </a:spcAft>
              <a:buNone/>
            </a:pPr>
            <a:r>
              <a:rPr lang="en-GB"/>
              <a:t>Despite this, there is little sense of urgency. Instead, the focus is more on the immersive environment and educational aspects of the game, which makes sense for the Museum target audience.</a:t>
            </a:r>
            <a:endParaRPr/>
          </a:p>
          <a:p>
            <a:pPr indent="0" lvl="0" marL="0" marR="0" rtl="0" algn="l">
              <a:lnSpc>
                <a:spcPct val="100000"/>
              </a:lnSpc>
              <a:spcBef>
                <a:spcPts val="0"/>
              </a:spcBef>
              <a:spcAft>
                <a:spcPts val="0"/>
              </a:spcAft>
              <a:buNone/>
            </a:pPr>
            <a:r>
              <a:t/>
            </a:r>
            <a:endParaRPr/>
          </a:p>
        </p:txBody>
      </p:sp>
      <p:sp>
        <p:nvSpPr>
          <p:cNvPr id="233" name="Google Shape;233;p22"/>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dk1"/>
                </a:solidFill>
                <a:latin typeface="Gill Sans"/>
                <a:ea typeface="Gill Sans"/>
                <a:cs typeface="Gill Sans"/>
                <a:sym typeface="Gill Sans"/>
              </a:rPr>
              <a:t>AR Animals</a:t>
            </a:r>
            <a:endParaRPr/>
          </a:p>
        </p:txBody>
      </p:sp>
      <p:sp>
        <p:nvSpPr>
          <p:cNvPr id="234" name="Google Shape;234;p22"/>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400" u="none" cap="none" strike="noStrike">
                <a:solidFill>
                  <a:schemeClr val="dk1"/>
                </a:solidFill>
                <a:latin typeface="Gill Sans"/>
                <a:ea typeface="Gill Sans"/>
                <a:cs typeface="Gill Sans"/>
                <a:sym typeface="Gill Sans"/>
              </a:rPr>
              <a:t>‹#›</a:t>
            </a:fld>
            <a:endParaRPr b="0" i="0" sz="1400" u="none" cap="none" strike="noStrike">
              <a:solidFill>
                <a:schemeClr val="dk1"/>
              </a:solidFill>
              <a:latin typeface="Gill Sans"/>
              <a:ea typeface="Gill Sans"/>
              <a:cs typeface="Gill Sans"/>
              <a:sym typeface="Gill Sans"/>
            </a:endParaRPr>
          </a:p>
        </p:txBody>
      </p:sp>
      <p:pic>
        <p:nvPicPr>
          <p:cNvPr id="235" name="Google Shape;235;p22"/>
          <p:cNvPicPr preferRelativeResize="0"/>
          <p:nvPr/>
        </p:nvPicPr>
        <p:blipFill rotWithShape="1">
          <a:blip r:embed="rId3">
            <a:alphaModFix/>
          </a:blip>
          <a:srcRect b="7756" l="0" r="0" t="8294"/>
          <a:stretch/>
        </p:blipFill>
        <p:spPr>
          <a:xfrm>
            <a:off x="6474478" y="-12225"/>
            <a:ext cx="5717520" cy="2899800"/>
          </a:xfrm>
          <a:prstGeom prst="rect">
            <a:avLst/>
          </a:prstGeom>
          <a:noFill/>
          <a:ln>
            <a:noFill/>
          </a:ln>
        </p:spPr>
      </p:pic>
      <p:pic>
        <p:nvPicPr>
          <p:cNvPr id="236" name="Google Shape;236;p22"/>
          <p:cNvPicPr preferRelativeResize="0"/>
          <p:nvPr/>
        </p:nvPicPr>
        <p:blipFill>
          <a:blip r:embed="rId4">
            <a:alphaModFix/>
          </a:blip>
          <a:stretch>
            <a:fillRect/>
          </a:stretch>
        </p:blipFill>
        <p:spPr>
          <a:xfrm>
            <a:off x="6474475" y="2887575"/>
            <a:ext cx="5717526" cy="3216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BD0"/>
        </a:solidFill>
      </p:bgPr>
    </p:bg>
    <p:spTree>
      <p:nvGrpSpPr>
        <p:cNvPr id="241" name="Shape 241"/>
        <p:cNvGrpSpPr/>
        <p:nvPr/>
      </p:nvGrpSpPr>
      <p:grpSpPr>
        <a:xfrm>
          <a:off x="0" y="0"/>
          <a:ext cx="0" cy="0"/>
          <a:chOff x="0" y="0"/>
          <a:chExt cx="0" cy="0"/>
        </a:xfrm>
      </p:grpSpPr>
      <p:sp>
        <p:nvSpPr>
          <p:cNvPr id="242" name="Google Shape;242;p23"/>
          <p:cNvSpPr txBox="1"/>
          <p:nvPr>
            <p:ph type="title"/>
          </p:nvPr>
        </p:nvSpPr>
        <p:spPr>
          <a:xfrm>
            <a:off x="576071" y="704088"/>
            <a:ext cx="6502500" cy="67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800"/>
              <a:buFont typeface="Arial"/>
              <a:buNone/>
            </a:pPr>
            <a:r>
              <a:rPr lang="en-GB"/>
              <a:t>Gameplay</a:t>
            </a:r>
            <a:endParaRPr/>
          </a:p>
        </p:txBody>
      </p:sp>
      <p:sp>
        <p:nvSpPr>
          <p:cNvPr id="243" name="Google Shape;243;p23"/>
          <p:cNvSpPr txBox="1"/>
          <p:nvPr>
            <p:ph idx="1" type="body"/>
          </p:nvPr>
        </p:nvSpPr>
        <p:spPr>
          <a:xfrm>
            <a:off x="576072" y="1947671"/>
            <a:ext cx="4572000" cy="40707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00000"/>
              </a:lnSpc>
              <a:spcBef>
                <a:spcPts val="0"/>
              </a:spcBef>
              <a:spcAft>
                <a:spcPts val="0"/>
              </a:spcAft>
              <a:buClr>
                <a:schemeClr val="dk1"/>
              </a:buClr>
              <a:buSzPts val="1800"/>
              <a:buFont typeface="Gill Sans"/>
              <a:buChar char="●"/>
            </a:pPr>
            <a:r>
              <a:rPr lang="en-GB"/>
              <a:t>The player will be able to point and click to direct the animals on computer and on their phone </a:t>
            </a:r>
            <a:r>
              <a:rPr lang="en-GB"/>
              <a:t>they'll</a:t>
            </a:r>
            <a:r>
              <a:rPr lang="en-GB"/>
              <a:t> be able to press on the screen where they want the animals to go</a:t>
            </a:r>
            <a:endParaRPr/>
          </a:p>
          <a:p>
            <a:pPr indent="-342900" lvl="0" marL="457200" marR="0" rtl="0" algn="l">
              <a:lnSpc>
                <a:spcPct val="100000"/>
              </a:lnSpc>
              <a:spcBef>
                <a:spcPts val="0"/>
              </a:spcBef>
              <a:spcAft>
                <a:spcPts val="0"/>
              </a:spcAft>
              <a:buSzPts val="1800"/>
              <a:buChar char="●"/>
            </a:pPr>
            <a:r>
              <a:rPr lang="en-GB"/>
              <a:t>Each animal will have a unique ability that will let them pass through specific obstacles. </a:t>
            </a:r>
            <a:endParaRPr/>
          </a:p>
          <a:p>
            <a:pPr indent="-342900" lvl="0" marL="457200" marR="0" rtl="0" algn="l">
              <a:lnSpc>
                <a:spcPct val="100000"/>
              </a:lnSpc>
              <a:spcBef>
                <a:spcPts val="0"/>
              </a:spcBef>
              <a:spcAft>
                <a:spcPts val="0"/>
              </a:spcAft>
              <a:buSzPts val="1800"/>
              <a:buChar char="●"/>
            </a:pPr>
            <a:r>
              <a:rPr lang="en-GB"/>
              <a:t>The players will get full freedom in the levels, letting them explore for as long and for as much as they want.</a:t>
            </a:r>
            <a:endParaRPr/>
          </a:p>
          <a:p>
            <a:pPr indent="-342900" lvl="0" marL="457200" marR="0" rtl="0" algn="l">
              <a:lnSpc>
                <a:spcPct val="100000"/>
              </a:lnSpc>
              <a:spcBef>
                <a:spcPts val="0"/>
              </a:spcBef>
              <a:spcAft>
                <a:spcPts val="0"/>
              </a:spcAft>
              <a:buSzPts val="1800"/>
              <a:buChar char="●"/>
            </a:pPr>
            <a:r>
              <a:rPr lang="en-GB"/>
              <a:t>Dialogue boxes would also appear that provide accurate information on the flora and fauna present to increase the educational aspect of the game</a:t>
            </a:r>
            <a:endParaRPr/>
          </a:p>
        </p:txBody>
      </p:sp>
      <p:sp>
        <p:nvSpPr>
          <p:cNvPr id="244" name="Google Shape;244;p23"/>
          <p:cNvSpPr txBox="1"/>
          <p:nvPr>
            <p:ph idx="11" type="ftr"/>
          </p:nvPr>
        </p:nvSpPr>
        <p:spPr>
          <a:xfrm>
            <a:off x="4379976" y="6464808"/>
            <a:ext cx="3438000" cy="310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dk1"/>
                </a:solidFill>
                <a:latin typeface="Gill Sans"/>
                <a:ea typeface="Gill Sans"/>
                <a:cs typeface="Gill Sans"/>
                <a:sym typeface="Gill Sans"/>
              </a:rPr>
              <a:t>AR Animals</a:t>
            </a:r>
            <a:endParaRPr/>
          </a:p>
        </p:txBody>
      </p:sp>
      <p:sp>
        <p:nvSpPr>
          <p:cNvPr id="245" name="Google Shape;245;p23"/>
          <p:cNvSpPr txBox="1"/>
          <p:nvPr>
            <p:ph idx="12" type="sldNum"/>
          </p:nvPr>
        </p:nvSpPr>
        <p:spPr>
          <a:xfrm>
            <a:off x="11027664" y="6464808"/>
            <a:ext cx="987600" cy="310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400" u="none" cap="none" strike="noStrike">
                <a:solidFill>
                  <a:schemeClr val="dk1"/>
                </a:solidFill>
                <a:latin typeface="Gill Sans"/>
                <a:ea typeface="Gill Sans"/>
                <a:cs typeface="Gill Sans"/>
                <a:sym typeface="Gill Sans"/>
              </a:rPr>
              <a:t>‹#›</a:t>
            </a:fld>
            <a:endParaRPr b="0" i="0" sz="1400" u="none" cap="none" strike="noStrike">
              <a:solidFill>
                <a:schemeClr val="dk1"/>
              </a:solidFill>
              <a:latin typeface="Gill Sans"/>
              <a:ea typeface="Gill Sans"/>
              <a:cs typeface="Gill Sans"/>
              <a:sym typeface="Gill Sans"/>
            </a:endParaRPr>
          </a:p>
        </p:txBody>
      </p:sp>
      <p:pic>
        <p:nvPicPr>
          <p:cNvPr id="246" name="Google Shape;246;p23"/>
          <p:cNvPicPr preferRelativeResize="0"/>
          <p:nvPr/>
        </p:nvPicPr>
        <p:blipFill>
          <a:blip r:embed="rId3">
            <a:alphaModFix/>
          </a:blip>
          <a:stretch>
            <a:fillRect/>
          </a:stretch>
        </p:blipFill>
        <p:spPr>
          <a:xfrm>
            <a:off x="5215125" y="1229875"/>
            <a:ext cx="6800150" cy="3825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BD0"/>
        </a:solidFill>
      </p:bgPr>
    </p:bg>
    <p:spTree>
      <p:nvGrpSpPr>
        <p:cNvPr id="251" name="Shape 251"/>
        <p:cNvGrpSpPr/>
        <p:nvPr/>
      </p:nvGrpSpPr>
      <p:grpSpPr>
        <a:xfrm>
          <a:off x="0" y="0"/>
          <a:ext cx="0" cy="0"/>
          <a:chOff x="0" y="0"/>
          <a:chExt cx="0" cy="0"/>
        </a:xfrm>
      </p:grpSpPr>
      <p:sp>
        <p:nvSpPr>
          <p:cNvPr id="252" name="Google Shape;252;p24"/>
          <p:cNvSpPr txBox="1"/>
          <p:nvPr>
            <p:ph type="title"/>
          </p:nvPr>
        </p:nvSpPr>
        <p:spPr>
          <a:xfrm>
            <a:off x="576071" y="704088"/>
            <a:ext cx="6502620" cy="676656"/>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800"/>
              <a:buFont typeface="Arial"/>
              <a:buNone/>
            </a:pPr>
            <a:r>
              <a:rPr lang="en-GB"/>
              <a:t>Look and Feel</a:t>
            </a:r>
            <a:endParaRPr/>
          </a:p>
        </p:txBody>
      </p:sp>
      <p:sp>
        <p:nvSpPr>
          <p:cNvPr id="253" name="Google Shape;253;p24"/>
          <p:cNvSpPr txBox="1"/>
          <p:nvPr>
            <p:ph idx="1" type="body"/>
          </p:nvPr>
        </p:nvSpPr>
        <p:spPr>
          <a:xfrm>
            <a:off x="576072" y="1947671"/>
            <a:ext cx="4572000" cy="4070729"/>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rPr lang="en-GB"/>
              <a:t>This game will mainly have a low-poly look to it to ensure that the models we use do not exceed 50,000 polygons. The levels will explore rural london around the Museum of the Home, Central London with the </a:t>
            </a:r>
            <a:r>
              <a:rPr lang="en-GB"/>
              <a:t>high rise</a:t>
            </a:r>
            <a:r>
              <a:rPr lang="en-GB"/>
              <a:t> buildings </a:t>
            </a:r>
            <a:r>
              <a:rPr lang="en-GB"/>
              <a:t>and</a:t>
            </a:r>
            <a:r>
              <a:rPr lang="en-GB"/>
              <a:t> busy streets, and it will also have a forest area to show the greener side of London. Each level should have a homely and warm feeling as the player goes through it, trying to get the animals back to their families. </a:t>
            </a:r>
            <a:endParaRPr b="0" i="0" sz="1800" u="none" cap="none" strike="noStrike">
              <a:solidFill>
                <a:schemeClr val="dk1"/>
              </a:solidFill>
              <a:latin typeface="Gill Sans"/>
              <a:ea typeface="Gill Sans"/>
              <a:cs typeface="Gill Sans"/>
              <a:sym typeface="Gill Sans"/>
            </a:endParaRPr>
          </a:p>
        </p:txBody>
      </p:sp>
      <p:sp>
        <p:nvSpPr>
          <p:cNvPr id="254" name="Google Shape;254;p24"/>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dk1"/>
                </a:solidFill>
                <a:latin typeface="Gill Sans"/>
                <a:ea typeface="Gill Sans"/>
                <a:cs typeface="Gill Sans"/>
                <a:sym typeface="Gill Sans"/>
              </a:rPr>
              <a:t>AR Animals</a:t>
            </a:r>
            <a:endParaRPr/>
          </a:p>
        </p:txBody>
      </p:sp>
      <p:sp>
        <p:nvSpPr>
          <p:cNvPr id="255" name="Google Shape;255;p24"/>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400" u="none" cap="none" strike="noStrike">
                <a:solidFill>
                  <a:schemeClr val="dk1"/>
                </a:solidFill>
                <a:latin typeface="Gill Sans"/>
                <a:ea typeface="Gill Sans"/>
                <a:cs typeface="Gill Sans"/>
                <a:sym typeface="Gill Sans"/>
              </a:rPr>
              <a:t>‹#›</a:t>
            </a:fld>
            <a:endParaRPr b="0" i="0" sz="1400" u="none" cap="none" strike="noStrike">
              <a:solidFill>
                <a:schemeClr val="dk1"/>
              </a:solidFill>
              <a:latin typeface="Gill Sans"/>
              <a:ea typeface="Gill Sans"/>
              <a:cs typeface="Gill Sans"/>
              <a:sym typeface="Gill Sans"/>
            </a:endParaRPr>
          </a:p>
        </p:txBody>
      </p:sp>
      <p:pic>
        <p:nvPicPr>
          <p:cNvPr id="256" name="Google Shape;256;p24"/>
          <p:cNvPicPr preferRelativeResize="0"/>
          <p:nvPr/>
        </p:nvPicPr>
        <p:blipFill>
          <a:blip r:embed="rId3">
            <a:alphaModFix/>
          </a:blip>
          <a:stretch>
            <a:fillRect/>
          </a:stretch>
        </p:blipFill>
        <p:spPr>
          <a:xfrm>
            <a:off x="5285225" y="838200"/>
            <a:ext cx="6623300" cy="456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BD0"/>
        </a:solidFill>
      </p:bgPr>
    </p:bg>
    <p:spTree>
      <p:nvGrpSpPr>
        <p:cNvPr id="261" name="Shape 261"/>
        <p:cNvGrpSpPr/>
        <p:nvPr/>
      </p:nvGrpSpPr>
      <p:grpSpPr>
        <a:xfrm>
          <a:off x="0" y="0"/>
          <a:ext cx="0" cy="0"/>
          <a:chOff x="0" y="0"/>
          <a:chExt cx="0" cy="0"/>
        </a:xfrm>
      </p:grpSpPr>
      <p:sp>
        <p:nvSpPr>
          <p:cNvPr id="262" name="Google Shape;262;p25"/>
          <p:cNvSpPr txBox="1"/>
          <p:nvPr>
            <p:ph type="title"/>
          </p:nvPr>
        </p:nvSpPr>
        <p:spPr>
          <a:xfrm>
            <a:off x="576071" y="704088"/>
            <a:ext cx="6502500" cy="67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800"/>
              <a:buFont typeface="Arial"/>
              <a:buNone/>
            </a:pPr>
            <a:r>
              <a:rPr lang="en-GB"/>
              <a:t>AR Implementation</a:t>
            </a:r>
            <a:endParaRPr/>
          </a:p>
        </p:txBody>
      </p:sp>
      <p:sp>
        <p:nvSpPr>
          <p:cNvPr id="263" name="Google Shape;263;p25"/>
          <p:cNvSpPr txBox="1"/>
          <p:nvPr>
            <p:ph idx="1" type="body"/>
          </p:nvPr>
        </p:nvSpPr>
        <p:spPr>
          <a:xfrm>
            <a:off x="576072" y="1947671"/>
            <a:ext cx="4572000" cy="40707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rPr lang="en-GB"/>
              <a:t>Since Typeone planned to implement the models into the Museum of the Home as an AR experience, we will simulate this a bit ourselves by having QR codes you can scan both in the real world and in game.</a:t>
            </a:r>
            <a:br>
              <a:rPr lang="en-GB"/>
            </a:br>
            <a:br>
              <a:rPr lang="en-GB"/>
            </a:br>
            <a:r>
              <a:rPr lang="en-GB"/>
              <a:t>The real world QR codes would allow you to enter the game on mobile at certain spawn positions with a specific animal. These could then be placed in real life at different locations.</a:t>
            </a:r>
            <a:br>
              <a:rPr lang="en-GB"/>
            </a:br>
            <a:br>
              <a:rPr lang="en-GB"/>
            </a:br>
            <a:r>
              <a:rPr lang="en-GB"/>
              <a:t>The in-game QR codes would provide a link to relevant media and </a:t>
            </a:r>
            <a:r>
              <a:rPr lang="en-GB"/>
              <a:t>information</a:t>
            </a:r>
            <a:r>
              <a:rPr lang="en-GB"/>
              <a:t> around the </a:t>
            </a:r>
            <a:r>
              <a:rPr lang="en-GB"/>
              <a:t>flora and fauna in the surrounding area.</a:t>
            </a:r>
            <a:endParaRPr b="0" i="0" sz="1800" u="none" cap="none" strike="noStrike">
              <a:solidFill>
                <a:schemeClr val="dk1"/>
              </a:solidFill>
              <a:latin typeface="Gill Sans"/>
              <a:ea typeface="Gill Sans"/>
              <a:cs typeface="Gill Sans"/>
              <a:sym typeface="Gill Sans"/>
            </a:endParaRPr>
          </a:p>
        </p:txBody>
      </p:sp>
      <p:sp>
        <p:nvSpPr>
          <p:cNvPr id="264" name="Google Shape;264;p25"/>
          <p:cNvSpPr txBox="1"/>
          <p:nvPr>
            <p:ph idx="11" type="ftr"/>
          </p:nvPr>
        </p:nvSpPr>
        <p:spPr>
          <a:xfrm>
            <a:off x="4379976" y="6464808"/>
            <a:ext cx="3438000" cy="310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dk1"/>
                </a:solidFill>
                <a:latin typeface="Gill Sans"/>
                <a:ea typeface="Gill Sans"/>
                <a:cs typeface="Gill Sans"/>
                <a:sym typeface="Gill Sans"/>
              </a:rPr>
              <a:t>AR Animals</a:t>
            </a:r>
            <a:endParaRPr/>
          </a:p>
        </p:txBody>
      </p:sp>
      <p:sp>
        <p:nvSpPr>
          <p:cNvPr id="265" name="Google Shape;265;p25"/>
          <p:cNvSpPr txBox="1"/>
          <p:nvPr>
            <p:ph idx="12" type="sldNum"/>
          </p:nvPr>
        </p:nvSpPr>
        <p:spPr>
          <a:xfrm>
            <a:off x="11027664" y="6464808"/>
            <a:ext cx="987600" cy="310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400" u="none" cap="none" strike="noStrike">
                <a:solidFill>
                  <a:schemeClr val="dk1"/>
                </a:solidFill>
                <a:latin typeface="Gill Sans"/>
                <a:ea typeface="Gill Sans"/>
                <a:cs typeface="Gill Sans"/>
                <a:sym typeface="Gill Sans"/>
              </a:rPr>
              <a:t>‹#›</a:t>
            </a:fld>
            <a:endParaRPr b="0" i="0" sz="1400" u="none" cap="none" strike="noStrike">
              <a:solidFill>
                <a:schemeClr val="dk1"/>
              </a:solidFill>
              <a:latin typeface="Gill Sans"/>
              <a:ea typeface="Gill Sans"/>
              <a:cs typeface="Gill Sans"/>
              <a:sym typeface="Gill Sans"/>
            </a:endParaRPr>
          </a:p>
        </p:txBody>
      </p:sp>
      <p:pic>
        <p:nvPicPr>
          <p:cNvPr id="266" name="Google Shape;266;p25"/>
          <p:cNvPicPr preferRelativeResize="0"/>
          <p:nvPr>
            <p:ph idx="2" type="pic"/>
          </p:nvPr>
        </p:nvPicPr>
        <p:blipFill rotWithShape="1">
          <a:blip r:embed="rId3">
            <a:alphaModFix/>
          </a:blip>
          <a:srcRect b="2219" l="1209" r="1209" t="0"/>
          <a:stretch/>
        </p:blipFill>
        <p:spPr>
          <a:xfrm>
            <a:off x="7817975" y="30000"/>
            <a:ext cx="4338324" cy="3425776"/>
          </a:xfrm>
          <a:prstGeom prst="rect">
            <a:avLst/>
          </a:prstGeom>
          <a:solidFill>
            <a:srgbClr val="BEA388"/>
          </a:solidFill>
        </p:spPr>
      </p:pic>
      <p:pic>
        <p:nvPicPr>
          <p:cNvPr id="267" name="Google Shape;267;p25"/>
          <p:cNvPicPr preferRelativeResize="0"/>
          <p:nvPr/>
        </p:nvPicPr>
        <p:blipFill>
          <a:blip r:embed="rId4">
            <a:alphaModFix/>
          </a:blip>
          <a:stretch>
            <a:fillRect/>
          </a:stretch>
        </p:blipFill>
        <p:spPr>
          <a:xfrm>
            <a:off x="9900300" y="3522863"/>
            <a:ext cx="2086075" cy="2086075"/>
          </a:xfrm>
          <a:prstGeom prst="rect">
            <a:avLst/>
          </a:prstGeom>
          <a:noFill/>
          <a:ln>
            <a:noFill/>
          </a:ln>
        </p:spPr>
      </p:pic>
      <p:pic>
        <p:nvPicPr>
          <p:cNvPr id="268" name="Google Shape;268;p25"/>
          <p:cNvPicPr preferRelativeResize="0"/>
          <p:nvPr/>
        </p:nvPicPr>
        <p:blipFill>
          <a:blip r:embed="rId5">
            <a:alphaModFix/>
          </a:blip>
          <a:stretch>
            <a:fillRect/>
          </a:stretch>
        </p:blipFill>
        <p:spPr>
          <a:xfrm>
            <a:off x="11121450" y="2126600"/>
            <a:ext cx="540400" cy="54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7D1CF"/>
        </a:solidFill>
      </p:bgPr>
    </p:bg>
    <p:spTree>
      <p:nvGrpSpPr>
        <p:cNvPr id="273" name="Shape 273"/>
        <p:cNvGrpSpPr/>
        <p:nvPr/>
      </p:nvGrpSpPr>
      <p:grpSpPr>
        <a:xfrm>
          <a:off x="0" y="0"/>
          <a:ext cx="0" cy="0"/>
          <a:chOff x="0" y="0"/>
          <a:chExt cx="0" cy="0"/>
        </a:xfrm>
      </p:grpSpPr>
      <p:sp>
        <p:nvSpPr>
          <p:cNvPr id="274" name="Google Shape;274;p26"/>
          <p:cNvSpPr txBox="1"/>
          <p:nvPr>
            <p:ph type="title"/>
          </p:nvPr>
        </p:nvSpPr>
        <p:spPr>
          <a:xfrm>
            <a:off x="576072" y="704088"/>
            <a:ext cx="10515600" cy="67665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800"/>
              <a:buFont typeface="Arial"/>
              <a:buNone/>
            </a:pPr>
            <a:r>
              <a:rPr lang="en-GB"/>
              <a:t>Deliverables</a:t>
            </a:r>
            <a:endParaRPr/>
          </a:p>
        </p:txBody>
      </p:sp>
      <p:sp>
        <p:nvSpPr>
          <p:cNvPr id="275" name="Google Shape;275;p26"/>
          <p:cNvSpPr txBox="1"/>
          <p:nvPr>
            <p:ph idx="1" type="body"/>
          </p:nvPr>
        </p:nvSpPr>
        <p:spPr>
          <a:xfrm>
            <a:off x="576075" y="1568250"/>
            <a:ext cx="11439000" cy="45111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00000"/>
              </a:lnSpc>
              <a:spcBef>
                <a:spcPts val="0"/>
              </a:spcBef>
              <a:spcAft>
                <a:spcPts val="0"/>
              </a:spcAft>
              <a:buClr>
                <a:schemeClr val="accent1"/>
              </a:buClr>
              <a:buSzPts val="1800"/>
              <a:buFont typeface="Gill Sans"/>
              <a:buChar char="o"/>
            </a:pPr>
            <a:r>
              <a:rPr lang="en-GB"/>
              <a:t>3 Low Poly + High Quality models of Bob the Streetcat, a Parakeet and an Urban Fox, fully textured and animated, compatible with the PlayCanvas engine</a:t>
            </a:r>
            <a:endParaRPr/>
          </a:p>
          <a:p>
            <a:pPr indent="-342900" lvl="0" marL="457200" marR="0" rtl="0" algn="l">
              <a:lnSpc>
                <a:spcPct val="100000"/>
              </a:lnSpc>
              <a:spcBef>
                <a:spcPts val="0"/>
              </a:spcBef>
              <a:spcAft>
                <a:spcPts val="0"/>
              </a:spcAft>
              <a:buSzPts val="1800"/>
              <a:buChar char="o"/>
            </a:pPr>
            <a:r>
              <a:rPr lang="en-GB"/>
              <a:t>A playable sandbox within Unity that allows you to play as the 3 characters in an urban environment.</a:t>
            </a:r>
            <a:endParaRPr/>
          </a:p>
          <a:p>
            <a:pPr indent="-342900" lvl="0" marL="457200" marR="0" rtl="0" algn="l">
              <a:lnSpc>
                <a:spcPct val="100000"/>
              </a:lnSpc>
              <a:spcBef>
                <a:spcPts val="0"/>
              </a:spcBef>
              <a:spcAft>
                <a:spcPts val="0"/>
              </a:spcAft>
              <a:buSzPts val="1800"/>
              <a:buChar char="o"/>
            </a:pPr>
            <a:r>
              <a:rPr lang="en-GB"/>
              <a:t>Simple controls and movement system for the 3 animals to make them as accessible as possible as well as opening up mobile support</a:t>
            </a:r>
            <a:endParaRPr/>
          </a:p>
          <a:p>
            <a:pPr indent="-342900" lvl="0" marL="457200" marR="0" rtl="0" algn="l">
              <a:lnSpc>
                <a:spcPct val="100000"/>
              </a:lnSpc>
              <a:spcBef>
                <a:spcPts val="0"/>
              </a:spcBef>
              <a:spcAft>
                <a:spcPts val="0"/>
              </a:spcAft>
              <a:buSzPts val="1800"/>
              <a:buChar char="o"/>
            </a:pPr>
            <a:r>
              <a:rPr lang="en-GB"/>
              <a:t>Popups in game to display accurate educational material relating to the Flora and Fauna found in game</a:t>
            </a:r>
            <a:endParaRPr/>
          </a:p>
          <a:p>
            <a:pPr indent="-342900" lvl="0" marL="457200" marR="0" rtl="0" algn="l">
              <a:lnSpc>
                <a:spcPct val="100000"/>
              </a:lnSpc>
              <a:spcBef>
                <a:spcPts val="0"/>
              </a:spcBef>
              <a:spcAft>
                <a:spcPts val="0"/>
              </a:spcAft>
              <a:buSzPts val="1800"/>
              <a:buChar char="o"/>
            </a:pPr>
            <a:r>
              <a:rPr lang="en-GB"/>
              <a:t>A custom low-poly model of the exterior of </a:t>
            </a:r>
            <a:r>
              <a:rPr lang="en-GB"/>
              <a:t>the</a:t>
            </a:r>
            <a:r>
              <a:rPr lang="en-GB"/>
              <a:t> “Museum of the Home” to include in the background</a:t>
            </a:r>
            <a:endParaRPr/>
          </a:p>
          <a:p>
            <a:pPr indent="0" lvl="0" marL="457200" marR="0" rtl="0" algn="l">
              <a:lnSpc>
                <a:spcPct val="100000"/>
              </a:lnSpc>
              <a:spcBef>
                <a:spcPts val="0"/>
              </a:spcBef>
              <a:spcAft>
                <a:spcPts val="0"/>
              </a:spcAft>
              <a:buNone/>
            </a:pPr>
            <a:br>
              <a:rPr lang="en-GB"/>
            </a:br>
            <a:r>
              <a:rPr lang="en-GB" u="sng"/>
              <a:t>Stretch Goals (Not </a:t>
            </a:r>
            <a:r>
              <a:rPr lang="en-GB" u="sng"/>
              <a:t>necessary for the prototype but would be nice to include)</a:t>
            </a:r>
            <a:endParaRPr u="sng"/>
          </a:p>
          <a:p>
            <a:pPr indent="-342900" lvl="0" marL="457200" marR="0" rtl="0" algn="l">
              <a:lnSpc>
                <a:spcPct val="100000"/>
              </a:lnSpc>
              <a:spcBef>
                <a:spcPts val="0"/>
              </a:spcBef>
              <a:spcAft>
                <a:spcPts val="0"/>
              </a:spcAft>
              <a:buSzPts val="1800"/>
              <a:buChar char="o"/>
            </a:pPr>
            <a:r>
              <a:rPr lang="en-GB"/>
              <a:t>QR code support both for accessing the game, as well as in-game to provide information (AR)</a:t>
            </a:r>
            <a:endParaRPr/>
          </a:p>
          <a:p>
            <a:pPr indent="-342900" lvl="0" marL="457200" marR="0" rtl="0" algn="l">
              <a:lnSpc>
                <a:spcPct val="100000"/>
              </a:lnSpc>
              <a:spcBef>
                <a:spcPts val="0"/>
              </a:spcBef>
              <a:spcAft>
                <a:spcPts val="0"/>
              </a:spcAft>
              <a:buSzPts val="1800"/>
              <a:buChar char="o"/>
            </a:pPr>
            <a:r>
              <a:rPr lang="en-GB"/>
              <a:t>More complex AI for the animals and human crowds to add more realism and immersion in the environment</a:t>
            </a:r>
            <a:endParaRPr/>
          </a:p>
          <a:p>
            <a:pPr indent="-342900" lvl="0" marL="457200" marR="0" rtl="0" algn="l">
              <a:lnSpc>
                <a:spcPct val="100000"/>
              </a:lnSpc>
              <a:spcBef>
                <a:spcPts val="0"/>
              </a:spcBef>
              <a:spcAft>
                <a:spcPts val="0"/>
              </a:spcAft>
              <a:buSzPts val="1800"/>
              <a:buChar char="o"/>
            </a:pPr>
            <a:r>
              <a:rPr lang="en-GB"/>
              <a:t>Weather effects, more graphical polish</a:t>
            </a:r>
            <a:endParaRPr/>
          </a:p>
          <a:p>
            <a:pPr indent="-342900" lvl="0" marL="457200" marR="0" rtl="0" algn="l">
              <a:lnSpc>
                <a:spcPct val="100000"/>
              </a:lnSpc>
              <a:spcBef>
                <a:spcPts val="0"/>
              </a:spcBef>
              <a:spcAft>
                <a:spcPts val="0"/>
              </a:spcAft>
              <a:buSzPts val="1800"/>
              <a:buChar char="o"/>
            </a:pPr>
            <a:r>
              <a:rPr lang="en-GB"/>
              <a:t>More fleshed out individual levels for each character</a:t>
            </a:r>
            <a:endParaRPr/>
          </a:p>
        </p:txBody>
      </p:sp>
      <p:sp>
        <p:nvSpPr>
          <p:cNvPr id="276" name="Google Shape;276;p26"/>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accent1"/>
                </a:solidFill>
                <a:latin typeface="Gill Sans"/>
                <a:ea typeface="Gill Sans"/>
                <a:cs typeface="Gill Sans"/>
                <a:sym typeface="Gill Sans"/>
              </a:rPr>
              <a:t>AR Animals</a:t>
            </a:r>
            <a:endParaRPr/>
          </a:p>
        </p:txBody>
      </p:sp>
      <p:sp>
        <p:nvSpPr>
          <p:cNvPr id="277" name="Google Shape;277;p26"/>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400" u="none" cap="none" strike="noStrike">
                <a:solidFill>
                  <a:schemeClr val="accent1"/>
                </a:solidFill>
                <a:latin typeface="Gill Sans"/>
                <a:ea typeface="Gill Sans"/>
                <a:cs typeface="Gill Sans"/>
                <a:sym typeface="Gill Sans"/>
              </a:rPr>
              <a:t>‹#›</a:t>
            </a:fld>
            <a:endParaRPr b="0" i="0" sz="1400" u="none" cap="none" strike="noStrike">
              <a:solidFill>
                <a:schemeClr val="accent1"/>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576072" y="161538"/>
            <a:ext cx="10515600" cy="676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800"/>
              <a:buFont typeface="Arial"/>
              <a:buNone/>
            </a:pPr>
            <a:r>
              <a:rPr b="0" i="0" lang="en-GB" sz="4800" u="none" cap="none" strike="noStrike">
                <a:solidFill>
                  <a:schemeClr val="accent1"/>
                </a:solidFill>
                <a:latin typeface="Arial"/>
                <a:ea typeface="Arial"/>
                <a:cs typeface="Arial"/>
                <a:sym typeface="Arial"/>
              </a:rPr>
              <a:t>References </a:t>
            </a:r>
            <a:endParaRPr/>
          </a:p>
        </p:txBody>
      </p:sp>
      <p:sp>
        <p:nvSpPr>
          <p:cNvPr id="284" name="Google Shape;284;p27"/>
          <p:cNvSpPr txBox="1"/>
          <p:nvPr>
            <p:ph idx="2" type="body"/>
          </p:nvPr>
        </p:nvSpPr>
        <p:spPr>
          <a:xfrm>
            <a:off x="576072" y="2505075"/>
            <a:ext cx="2944368" cy="3684588"/>
          </a:xfrm>
          <a:prstGeom prst="rect">
            <a:avLst/>
          </a:prstGeom>
          <a:noFill/>
          <a:ln>
            <a:noFill/>
          </a:ln>
        </p:spPr>
        <p:txBody>
          <a:bodyPr anchorCtr="0" anchor="t" bIns="45700" lIns="91425" spcFirstLastPara="1" rIns="91425" wrap="square" tIns="45700">
            <a:normAutofit/>
          </a:bodyPr>
          <a:lstStyle/>
          <a:p>
            <a:pPr indent="-169164" lvl="0" marL="283464" marR="0" rtl="0" algn="l">
              <a:lnSpc>
                <a:spcPct val="100000"/>
              </a:lnSpc>
              <a:spcBef>
                <a:spcPts val="0"/>
              </a:spcBef>
              <a:spcAft>
                <a:spcPts val="0"/>
              </a:spcAft>
              <a:buClr>
                <a:schemeClr val="accent1"/>
              </a:buClr>
              <a:buSzPts val="1800"/>
              <a:buFont typeface="Courier New"/>
              <a:buNone/>
            </a:pPr>
            <a:r>
              <a:t/>
            </a:r>
            <a:endParaRPr b="0" i="0" sz="1800" u="none" cap="none" strike="noStrike">
              <a:solidFill>
                <a:schemeClr val="accent1"/>
              </a:solidFill>
              <a:latin typeface="Gill Sans"/>
              <a:ea typeface="Gill Sans"/>
              <a:cs typeface="Gill Sans"/>
              <a:sym typeface="Gill Sans"/>
            </a:endParaRPr>
          </a:p>
          <a:p>
            <a:pPr indent="-169164" lvl="0" marL="283464" marR="0" rtl="0" algn="l">
              <a:lnSpc>
                <a:spcPct val="100000"/>
              </a:lnSpc>
              <a:spcBef>
                <a:spcPts val="0"/>
              </a:spcBef>
              <a:spcAft>
                <a:spcPts val="0"/>
              </a:spcAft>
              <a:buClr>
                <a:schemeClr val="accent1"/>
              </a:buClr>
              <a:buSzPts val="1800"/>
              <a:buFont typeface="Courier New"/>
              <a:buNone/>
            </a:pPr>
            <a:r>
              <a:t/>
            </a:r>
            <a:endParaRPr b="0" i="0" sz="1800" u="none" cap="none" strike="noStrike">
              <a:solidFill>
                <a:schemeClr val="accent1"/>
              </a:solidFill>
              <a:latin typeface="Gill Sans"/>
              <a:ea typeface="Gill Sans"/>
              <a:cs typeface="Gill Sans"/>
              <a:sym typeface="Gill Sans"/>
            </a:endParaRPr>
          </a:p>
          <a:p>
            <a:pPr indent="-169164" lvl="0" marL="283464" marR="0" rtl="0" algn="l">
              <a:lnSpc>
                <a:spcPct val="100000"/>
              </a:lnSpc>
              <a:spcBef>
                <a:spcPts val="0"/>
              </a:spcBef>
              <a:spcAft>
                <a:spcPts val="0"/>
              </a:spcAft>
              <a:buClr>
                <a:schemeClr val="accent1"/>
              </a:buClr>
              <a:buSzPts val="1800"/>
              <a:buFont typeface="Courier New"/>
              <a:buNone/>
            </a:pPr>
            <a:r>
              <a:t/>
            </a:r>
            <a:endParaRPr b="0" i="0" sz="1800" u="none" cap="none" strike="noStrike">
              <a:solidFill>
                <a:schemeClr val="accent1"/>
              </a:solidFill>
              <a:latin typeface="Gill Sans"/>
              <a:ea typeface="Gill Sans"/>
              <a:cs typeface="Gill Sans"/>
              <a:sym typeface="Gill Sans"/>
            </a:endParaRPr>
          </a:p>
          <a:p>
            <a:pPr indent="-169164" lvl="0" marL="283464" marR="0" rtl="0" algn="l">
              <a:lnSpc>
                <a:spcPct val="100000"/>
              </a:lnSpc>
              <a:spcBef>
                <a:spcPts val="0"/>
              </a:spcBef>
              <a:spcAft>
                <a:spcPts val="0"/>
              </a:spcAft>
              <a:buClr>
                <a:schemeClr val="accent1"/>
              </a:buClr>
              <a:buSzPts val="1800"/>
              <a:buFont typeface="Courier New"/>
              <a:buNone/>
            </a:pPr>
            <a:r>
              <a:t/>
            </a:r>
            <a:endParaRPr b="0" i="0" sz="1800" u="none" cap="none" strike="noStrike">
              <a:solidFill>
                <a:schemeClr val="accent1"/>
              </a:solidFill>
              <a:latin typeface="Gill Sans"/>
              <a:ea typeface="Gill Sans"/>
              <a:cs typeface="Gill Sans"/>
              <a:sym typeface="Gill Sans"/>
            </a:endParaRPr>
          </a:p>
        </p:txBody>
      </p:sp>
      <p:sp>
        <p:nvSpPr>
          <p:cNvPr id="285" name="Google Shape;285;p27"/>
          <p:cNvSpPr txBox="1"/>
          <p:nvPr>
            <p:ph idx="4" type="body"/>
          </p:nvPr>
        </p:nvSpPr>
        <p:spPr>
          <a:xfrm>
            <a:off x="-196962" y="920475"/>
            <a:ext cx="6071700" cy="2083500"/>
          </a:xfrm>
          <a:prstGeom prst="rect">
            <a:avLst/>
          </a:prstGeom>
          <a:noFill/>
          <a:ln>
            <a:noFill/>
          </a:ln>
        </p:spPr>
        <p:txBody>
          <a:bodyPr anchorCtr="0" anchor="t" bIns="45700" lIns="91425" spcFirstLastPara="1" rIns="91425" wrap="square" tIns="45700">
            <a:normAutofit fontScale="92500" lnSpcReduction="20000"/>
          </a:bodyPr>
          <a:lstStyle/>
          <a:p>
            <a:pPr indent="-12700" lvl="0" marL="355600" rtl="0" algn="l">
              <a:lnSpc>
                <a:spcPct val="115000"/>
              </a:lnSpc>
              <a:spcBef>
                <a:spcPts val="1200"/>
              </a:spcBef>
              <a:spcAft>
                <a:spcPts val="0"/>
              </a:spcAft>
              <a:buNone/>
            </a:pPr>
            <a:r>
              <a:rPr i="1" lang="en-GB">
                <a:solidFill>
                  <a:schemeClr val="lt1"/>
                </a:solidFill>
                <a:latin typeface="Arial"/>
                <a:ea typeface="Arial"/>
                <a:cs typeface="Arial"/>
                <a:sym typeface="Arial"/>
              </a:rPr>
              <a:t>“The First Tree” - An artistic low-poly game in which you play as a fox and navigate around the natural scenery, which bares a lot of similarities to how we would like our prototype to look and feel like.</a:t>
            </a:r>
            <a:endParaRPr i="1">
              <a:solidFill>
                <a:schemeClr val="lt1"/>
              </a:solidFill>
              <a:latin typeface="Arial"/>
              <a:ea typeface="Arial"/>
              <a:cs typeface="Arial"/>
              <a:sym typeface="Arial"/>
            </a:endParaRPr>
          </a:p>
          <a:p>
            <a:pPr indent="-12700" lvl="0" marL="355600" rtl="0" algn="l">
              <a:lnSpc>
                <a:spcPct val="115000"/>
              </a:lnSpc>
              <a:spcBef>
                <a:spcPts val="1200"/>
              </a:spcBef>
              <a:spcAft>
                <a:spcPts val="0"/>
              </a:spcAft>
              <a:buNone/>
            </a:pPr>
            <a:r>
              <a:rPr i="1" lang="en-GB" u="sng">
                <a:solidFill>
                  <a:schemeClr val="hlink"/>
                </a:solidFill>
                <a:latin typeface="Arial"/>
                <a:ea typeface="Arial"/>
                <a:cs typeface="Arial"/>
                <a:sym typeface="Arial"/>
                <a:hlinkClick r:id="rId3"/>
              </a:rPr>
              <a:t>The First Tree - Launch Trailer - Nintendo Switch</a:t>
            </a:r>
            <a:r>
              <a:rPr lang="en-GB" u="sng">
                <a:solidFill>
                  <a:schemeClr val="hlink"/>
                </a:solidFill>
                <a:latin typeface="Arial"/>
                <a:ea typeface="Arial"/>
                <a:cs typeface="Arial"/>
                <a:sym typeface="Arial"/>
                <a:hlinkClick r:id="rId4"/>
              </a:rPr>
              <a:t> (2018)</a:t>
            </a:r>
            <a:br>
              <a:rPr lang="en-GB" sz="1100">
                <a:solidFill>
                  <a:schemeClr val="lt1"/>
                </a:solidFill>
                <a:latin typeface="Arial"/>
                <a:ea typeface="Arial"/>
                <a:cs typeface="Arial"/>
                <a:sym typeface="Arial"/>
              </a:rPr>
            </a:br>
            <a:endParaRPr sz="1100">
              <a:solidFill>
                <a:schemeClr val="lt1"/>
              </a:solidFill>
              <a:latin typeface="Arial"/>
              <a:ea typeface="Arial"/>
              <a:cs typeface="Arial"/>
              <a:sym typeface="Arial"/>
            </a:endParaRPr>
          </a:p>
          <a:p>
            <a:pPr indent="-169164" lvl="0" marL="283464" marR="0" rtl="0" algn="l">
              <a:lnSpc>
                <a:spcPct val="100000"/>
              </a:lnSpc>
              <a:spcBef>
                <a:spcPts val="1200"/>
              </a:spcBef>
              <a:spcAft>
                <a:spcPts val="0"/>
              </a:spcAft>
              <a:buClr>
                <a:schemeClr val="accent1"/>
              </a:buClr>
              <a:buSzPct val="100000"/>
              <a:buFont typeface="Courier New"/>
              <a:buNone/>
            </a:pPr>
            <a:r>
              <a:t/>
            </a:r>
            <a:endParaRPr/>
          </a:p>
        </p:txBody>
      </p:sp>
      <p:sp>
        <p:nvSpPr>
          <p:cNvPr id="286" name="Google Shape;286;p27"/>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accent1"/>
                </a:solidFill>
                <a:latin typeface="Gill Sans"/>
                <a:ea typeface="Gill Sans"/>
                <a:cs typeface="Gill Sans"/>
                <a:sym typeface="Gill Sans"/>
              </a:rPr>
              <a:t>AR Animals</a:t>
            </a:r>
            <a:endParaRPr/>
          </a:p>
        </p:txBody>
      </p:sp>
      <p:sp>
        <p:nvSpPr>
          <p:cNvPr id="287" name="Google Shape;287;p27"/>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400" u="none" cap="none" strike="noStrike">
                <a:solidFill>
                  <a:schemeClr val="accent1"/>
                </a:solidFill>
                <a:latin typeface="Gill Sans"/>
                <a:ea typeface="Gill Sans"/>
                <a:cs typeface="Gill Sans"/>
                <a:sym typeface="Gill Sans"/>
              </a:rPr>
              <a:t>‹#›</a:t>
            </a:fld>
            <a:endParaRPr b="0" i="0" sz="1400" u="none" cap="none" strike="noStrike">
              <a:solidFill>
                <a:schemeClr val="accent1"/>
              </a:solidFill>
              <a:latin typeface="Gill Sans"/>
              <a:ea typeface="Gill Sans"/>
              <a:cs typeface="Gill Sans"/>
              <a:sym typeface="Gill Sans"/>
            </a:endParaRPr>
          </a:p>
        </p:txBody>
      </p:sp>
      <p:pic>
        <p:nvPicPr>
          <p:cNvPr id="288" name="Google Shape;288;p27"/>
          <p:cNvPicPr preferRelativeResize="0"/>
          <p:nvPr/>
        </p:nvPicPr>
        <p:blipFill>
          <a:blip r:embed="rId5">
            <a:alphaModFix/>
          </a:blip>
          <a:stretch>
            <a:fillRect/>
          </a:stretch>
        </p:blipFill>
        <p:spPr>
          <a:xfrm>
            <a:off x="280362" y="2434400"/>
            <a:ext cx="5380766" cy="3026649"/>
          </a:xfrm>
          <a:prstGeom prst="rect">
            <a:avLst/>
          </a:prstGeom>
          <a:noFill/>
          <a:ln>
            <a:noFill/>
          </a:ln>
        </p:spPr>
      </p:pic>
      <p:pic>
        <p:nvPicPr>
          <p:cNvPr id="289" name="Google Shape;289;p27"/>
          <p:cNvPicPr preferRelativeResize="0"/>
          <p:nvPr/>
        </p:nvPicPr>
        <p:blipFill>
          <a:blip r:embed="rId6">
            <a:alphaModFix/>
          </a:blip>
          <a:stretch>
            <a:fillRect/>
          </a:stretch>
        </p:blipFill>
        <p:spPr>
          <a:xfrm>
            <a:off x="6051250" y="1169603"/>
            <a:ext cx="2818202" cy="1585235"/>
          </a:xfrm>
          <a:prstGeom prst="rect">
            <a:avLst/>
          </a:prstGeom>
          <a:noFill/>
          <a:ln>
            <a:noFill/>
          </a:ln>
        </p:spPr>
      </p:pic>
      <p:sp>
        <p:nvSpPr>
          <p:cNvPr id="290" name="Google Shape;290;p27"/>
          <p:cNvSpPr txBox="1"/>
          <p:nvPr>
            <p:ph idx="4" type="body"/>
          </p:nvPr>
        </p:nvSpPr>
        <p:spPr>
          <a:xfrm>
            <a:off x="5661125" y="471250"/>
            <a:ext cx="3078900" cy="1443900"/>
          </a:xfrm>
          <a:prstGeom prst="rect">
            <a:avLst/>
          </a:prstGeom>
          <a:noFill/>
          <a:ln>
            <a:noFill/>
          </a:ln>
        </p:spPr>
        <p:txBody>
          <a:bodyPr anchorCtr="0" anchor="t" bIns="45700" lIns="91425" spcFirstLastPara="1" rIns="91425" wrap="square" tIns="45700">
            <a:normAutofit fontScale="77500" lnSpcReduction="20000"/>
          </a:bodyPr>
          <a:lstStyle/>
          <a:p>
            <a:pPr indent="-12700" lvl="0" marL="355600" rtl="0" algn="l">
              <a:lnSpc>
                <a:spcPct val="115000"/>
              </a:lnSpc>
              <a:spcBef>
                <a:spcPts val="1200"/>
              </a:spcBef>
              <a:spcAft>
                <a:spcPts val="0"/>
              </a:spcAft>
              <a:buNone/>
            </a:pPr>
            <a:r>
              <a:rPr i="1" lang="en-GB">
                <a:solidFill>
                  <a:schemeClr val="lt1"/>
                </a:solidFill>
                <a:latin typeface="Arial"/>
                <a:ea typeface="Arial"/>
                <a:cs typeface="Arial"/>
                <a:sym typeface="Arial"/>
              </a:rPr>
              <a:t>“League Of Legends” - We are basing our camera perspective on the one this game uses</a:t>
            </a:r>
            <a:endParaRPr i="1">
              <a:solidFill>
                <a:schemeClr val="lt1"/>
              </a:solidFill>
              <a:latin typeface="Arial"/>
              <a:ea typeface="Arial"/>
              <a:cs typeface="Arial"/>
              <a:sym typeface="Arial"/>
            </a:endParaRPr>
          </a:p>
          <a:p>
            <a:pPr indent="0" lvl="0" marL="0" rtl="0" algn="l">
              <a:lnSpc>
                <a:spcPct val="115000"/>
              </a:lnSpc>
              <a:spcBef>
                <a:spcPts val="1200"/>
              </a:spcBef>
              <a:spcAft>
                <a:spcPts val="0"/>
              </a:spcAft>
              <a:buNone/>
            </a:pPr>
            <a:br>
              <a:rPr lang="en-GB" sz="1100">
                <a:solidFill>
                  <a:schemeClr val="lt1"/>
                </a:solidFill>
                <a:latin typeface="Arial"/>
                <a:ea typeface="Arial"/>
                <a:cs typeface="Arial"/>
                <a:sym typeface="Arial"/>
              </a:rPr>
            </a:br>
            <a:endParaRPr sz="1100">
              <a:solidFill>
                <a:schemeClr val="lt1"/>
              </a:solidFill>
              <a:latin typeface="Arial"/>
              <a:ea typeface="Arial"/>
              <a:cs typeface="Arial"/>
              <a:sym typeface="Arial"/>
            </a:endParaRPr>
          </a:p>
          <a:p>
            <a:pPr indent="-169164" lvl="0" marL="283464" marR="0" rtl="0" algn="l">
              <a:lnSpc>
                <a:spcPct val="100000"/>
              </a:lnSpc>
              <a:spcBef>
                <a:spcPts val="1200"/>
              </a:spcBef>
              <a:spcAft>
                <a:spcPts val="0"/>
              </a:spcAft>
              <a:buClr>
                <a:schemeClr val="accent1"/>
              </a:buClr>
              <a:buSzPct val="100000"/>
              <a:buFont typeface="Courier New"/>
              <a:buNone/>
            </a:pPr>
            <a:r>
              <a:t/>
            </a:r>
            <a:endParaRPr/>
          </a:p>
        </p:txBody>
      </p:sp>
      <p:pic>
        <p:nvPicPr>
          <p:cNvPr id="291" name="Google Shape;291;p27"/>
          <p:cNvPicPr preferRelativeResize="0"/>
          <p:nvPr/>
        </p:nvPicPr>
        <p:blipFill rotWithShape="1">
          <a:blip r:embed="rId7">
            <a:alphaModFix/>
          </a:blip>
          <a:srcRect b="7819" l="0" r="0" t="-7819"/>
          <a:stretch/>
        </p:blipFill>
        <p:spPr>
          <a:xfrm>
            <a:off x="6051250" y="3670300"/>
            <a:ext cx="4169990" cy="2519375"/>
          </a:xfrm>
          <a:prstGeom prst="rect">
            <a:avLst/>
          </a:prstGeom>
          <a:noFill/>
          <a:ln>
            <a:noFill/>
          </a:ln>
        </p:spPr>
      </p:pic>
      <p:sp>
        <p:nvSpPr>
          <p:cNvPr id="292" name="Google Shape;292;p27"/>
          <p:cNvSpPr txBox="1"/>
          <p:nvPr>
            <p:ph idx="4" type="body"/>
          </p:nvPr>
        </p:nvSpPr>
        <p:spPr>
          <a:xfrm>
            <a:off x="5592950" y="2905225"/>
            <a:ext cx="5696700" cy="1692900"/>
          </a:xfrm>
          <a:prstGeom prst="rect">
            <a:avLst/>
          </a:prstGeom>
          <a:noFill/>
          <a:ln>
            <a:noFill/>
          </a:ln>
        </p:spPr>
        <p:txBody>
          <a:bodyPr anchorCtr="0" anchor="t" bIns="45700" lIns="91425" spcFirstLastPara="1" rIns="91425" wrap="square" tIns="45700">
            <a:normAutofit fontScale="77500" lnSpcReduction="20000"/>
          </a:bodyPr>
          <a:lstStyle/>
          <a:p>
            <a:pPr indent="-12700" lvl="0" marL="355600" rtl="0" algn="l">
              <a:lnSpc>
                <a:spcPct val="115000"/>
              </a:lnSpc>
              <a:spcBef>
                <a:spcPts val="1200"/>
              </a:spcBef>
              <a:spcAft>
                <a:spcPts val="0"/>
              </a:spcAft>
              <a:buNone/>
            </a:pPr>
            <a:r>
              <a:rPr i="1" lang="en-GB">
                <a:solidFill>
                  <a:schemeClr val="lt1"/>
                </a:solidFill>
                <a:latin typeface="Arial"/>
                <a:ea typeface="Arial"/>
                <a:cs typeface="Arial"/>
                <a:sym typeface="Arial"/>
              </a:rPr>
              <a:t>“Stray” - Another very artistic game which puts you in the perspective of a small animal exploring an environment, except it is a more urban environment, which helps us with inspiration on how to have our cat navigate that kind of environment in London.</a:t>
            </a:r>
            <a:endParaRPr i="1">
              <a:solidFill>
                <a:schemeClr val="lt1"/>
              </a:solidFill>
              <a:latin typeface="Arial"/>
              <a:ea typeface="Arial"/>
              <a:cs typeface="Arial"/>
              <a:sym typeface="Arial"/>
            </a:endParaRPr>
          </a:p>
          <a:p>
            <a:pPr indent="0" lvl="0" marL="0" rtl="0" algn="l">
              <a:lnSpc>
                <a:spcPct val="115000"/>
              </a:lnSpc>
              <a:spcBef>
                <a:spcPts val="1200"/>
              </a:spcBef>
              <a:spcAft>
                <a:spcPts val="0"/>
              </a:spcAft>
              <a:buNone/>
            </a:pPr>
            <a:br>
              <a:rPr lang="en-GB" sz="1100">
                <a:solidFill>
                  <a:schemeClr val="lt1"/>
                </a:solidFill>
                <a:latin typeface="Arial"/>
                <a:ea typeface="Arial"/>
                <a:cs typeface="Arial"/>
                <a:sym typeface="Arial"/>
              </a:rPr>
            </a:br>
            <a:endParaRPr sz="1100">
              <a:solidFill>
                <a:schemeClr val="lt1"/>
              </a:solidFill>
              <a:latin typeface="Arial"/>
              <a:ea typeface="Arial"/>
              <a:cs typeface="Arial"/>
              <a:sym typeface="Arial"/>
            </a:endParaRPr>
          </a:p>
          <a:p>
            <a:pPr indent="-169164" lvl="0" marL="283464" marR="0" rtl="0" algn="l">
              <a:lnSpc>
                <a:spcPct val="100000"/>
              </a:lnSpc>
              <a:spcBef>
                <a:spcPts val="1200"/>
              </a:spcBef>
              <a:spcAft>
                <a:spcPts val="0"/>
              </a:spcAft>
              <a:buClr>
                <a:schemeClr val="accent1"/>
              </a:buClr>
              <a:buSzPct val="100000"/>
              <a:buFont typeface="Courier New"/>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BD0"/>
        </a:solidFill>
      </p:bgPr>
    </p:bg>
    <p:spTree>
      <p:nvGrpSpPr>
        <p:cNvPr id="297" name="Shape 297"/>
        <p:cNvGrpSpPr/>
        <p:nvPr/>
      </p:nvGrpSpPr>
      <p:grpSpPr>
        <a:xfrm>
          <a:off x="0" y="0"/>
          <a:ext cx="0" cy="0"/>
          <a:chOff x="0" y="0"/>
          <a:chExt cx="0" cy="0"/>
        </a:xfrm>
      </p:grpSpPr>
      <p:sp>
        <p:nvSpPr>
          <p:cNvPr id="298" name="Google Shape;298;p28"/>
          <p:cNvSpPr txBox="1"/>
          <p:nvPr>
            <p:ph type="title"/>
          </p:nvPr>
        </p:nvSpPr>
        <p:spPr>
          <a:xfrm>
            <a:off x="576247" y="161538"/>
            <a:ext cx="10515600" cy="676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800"/>
              <a:buFont typeface="Arial"/>
              <a:buNone/>
            </a:pPr>
            <a:r>
              <a:rPr b="0" i="0" lang="en-GB" sz="4800" u="none" cap="none" strike="noStrike">
                <a:solidFill>
                  <a:schemeClr val="dk1"/>
                </a:solidFill>
                <a:latin typeface="Arial"/>
                <a:ea typeface="Arial"/>
                <a:cs typeface="Arial"/>
                <a:sym typeface="Arial"/>
              </a:rPr>
              <a:t>Key Contacts and Conclusion</a:t>
            </a:r>
            <a:endParaRPr/>
          </a:p>
        </p:txBody>
      </p:sp>
      <p:grpSp>
        <p:nvGrpSpPr>
          <p:cNvPr id="299" name="Google Shape;299;p28"/>
          <p:cNvGrpSpPr/>
          <p:nvPr/>
        </p:nvGrpSpPr>
        <p:grpSpPr>
          <a:xfrm>
            <a:off x="170953" y="2243198"/>
            <a:ext cx="10920909" cy="3875728"/>
            <a:chOff x="0" y="473"/>
            <a:chExt cx="10920909" cy="3875728"/>
          </a:xfrm>
        </p:grpSpPr>
        <p:cxnSp>
          <p:nvCxnSpPr>
            <p:cNvPr id="300" name="Google Shape;300;p28"/>
            <p:cNvCxnSpPr/>
            <p:nvPr/>
          </p:nvCxnSpPr>
          <p:spPr>
            <a:xfrm>
              <a:off x="0" y="473"/>
              <a:ext cx="10920909" cy="0"/>
            </a:xfrm>
            <a:prstGeom prst="straightConnector1">
              <a:avLst/>
            </a:prstGeom>
            <a:gradFill>
              <a:gsLst>
                <a:gs pos="0">
                  <a:srgbClr val="E9DFDC"/>
                </a:gs>
                <a:gs pos="50000">
                  <a:srgbClr val="E5D9D3"/>
                </a:gs>
                <a:gs pos="100000">
                  <a:srgbClr val="CBBFB9"/>
                </a:gs>
              </a:gsLst>
              <a:lin ang="5400000" scaled="0"/>
            </a:gradFill>
            <a:ln>
              <a:noFill/>
            </a:ln>
          </p:spPr>
        </p:cxnSp>
        <p:sp>
          <p:nvSpPr>
            <p:cNvPr id="301" name="Google Shape;301;p28"/>
            <p:cNvSpPr/>
            <p:nvPr/>
          </p:nvSpPr>
          <p:spPr>
            <a:xfrm>
              <a:off x="0" y="473"/>
              <a:ext cx="3530550" cy="7751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txBox="1"/>
            <p:nvPr/>
          </p:nvSpPr>
          <p:spPr>
            <a:xfrm>
              <a:off x="0" y="473"/>
              <a:ext cx="3530550" cy="775145"/>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Gill Sans"/>
                <a:buNone/>
              </a:pPr>
              <a:r>
                <a:rPr b="0" i="0" lang="en-GB" sz="2000" u="none" cap="none" strike="noStrike">
                  <a:solidFill>
                    <a:schemeClr val="dk1"/>
                  </a:solidFill>
                  <a:latin typeface="Gill Sans"/>
                  <a:ea typeface="Gill Sans"/>
                  <a:cs typeface="Gill Sans"/>
                  <a:sym typeface="Gill Sans"/>
                </a:rPr>
                <a:t>Project Lead, Modelling</a:t>
              </a:r>
              <a:endParaRPr/>
            </a:p>
          </p:txBody>
        </p:sp>
        <p:sp>
          <p:nvSpPr>
            <p:cNvPr id="303" name="Google Shape;303;p28"/>
            <p:cNvSpPr/>
            <p:nvPr/>
          </p:nvSpPr>
          <p:spPr>
            <a:xfrm>
              <a:off x="3669088" y="35672"/>
              <a:ext cx="7250140" cy="70398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txBox="1"/>
            <p:nvPr/>
          </p:nvSpPr>
          <p:spPr>
            <a:xfrm>
              <a:off x="3669088" y="35672"/>
              <a:ext cx="7250140" cy="703989"/>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accent2"/>
                </a:buClr>
                <a:buSzPts val="1800"/>
                <a:buFont typeface="Gill Sans"/>
                <a:buNone/>
              </a:pPr>
              <a:r>
                <a:rPr b="1" lang="en-GB" sz="1800">
                  <a:solidFill>
                    <a:schemeClr val="accent2"/>
                  </a:solidFill>
                  <a:latin typeface="Gill Sans"/>
                  <a:ea typeface="Gill Sans"/>
                  <a:cs typeface="Gill Sans"/>
                  <a:sym typeface="Gill Sans"/>
                </a:rPr>
                <a:t>Rhys</a:t>
              </a:r>
              <a:endParaRPr/>
            </a:p>
          </p:txBody>
        </p:sp>
        <p:cxnSp>
          <p:nvCxnSpPr>
            <p:cNvPr id="305" name="Google Shape;305;p28"/>
            <p:cNvCxnSpPr/>
            <p:nvPr/>
          </p:nvCxnSpPr>
          <p:spPr>
            <a:xfrm>
              <a:off x="3530550" y="739662"/>
              <a:ext cx="7388678" cy="0"/>
            </a:xfrm>
            <a:prstGeom prst="straightConnector1">
              <a:avLst/>
            </a:prstGeom>
            <a:solidFill>
              <a:srgbClr val="FEF2EC"/>
            </a:solidFill>
            <a:ln cap="flat" cmpd="sng" w="12700">
              <a:solidFill>
                <a:srgbClr val="FEF2EC"/>
              </a:solidFill>
              <a:prstDash val="solid"/>
              <a:miter lim="800000"/>
              <a:headEnd len="sm" w="sm" type="none"/>
              <a:tailEnd len="sm" w="sm" type="none"/>
            </a:ln>
          </p:spPr>
        </p:cxnSp>
        <p:cxnSp>
          <p:nvCxnSpPr>
            <p:cNvPr id="306" name="Google Shape;306;p28"/>
            <p:cNvCxnSpPr/>
            <p:nvPr/>
          </p:nvCxnSpPr>
          <p:spPr>
            <a:xfrm>
              <a:off x="0" y="775618"/>
              <a:ext cx="10920909" cy="0"/>
            </a:xfrm>
            <a:prstGeom prst="straightConnector1">
              <a:avLst/>
            </a:prstGeom>
            <a:gradFill>
              <a:gsLst>
                <a:gs pos="0">
                  <a:srgbClr val="F0E4DF"/>
                </a:gs>
                <a:gs pos="50000">
                  <a:srgbClr val="EDDDD6"/>
                </a:gs>
                <a:gs pos="100000">
                  <a:srgbClr val="D3C2BA"/>
                </a:gs>
              </a:gsLst>
              <a:lin ang="5400000" scaled="0"/>
            </a:gradFill>
            <a:ln>
              <a:noFill/>
            </a:ln>
          </p:spPr>
        </p:cxnSp>
        <p:sp>
          <p:nvSpPr>
            <p:cNvPr id="307" name="Google Shape;307;p28"/>
            <p:cNvSpPr/>
            <p:nvPr/>
          </p:nvSpPr>
          <p:spPr>
            <a:xfrm>
              <a:off x="0" y="775618"/>
              <a:ext cx="3529241" cy="7751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txBox="1"/>
            <p:nvPr/>
          </p:nvSpPr>
          <p:spPr>
            <a:xfrm>
              <a:off x="0" y="775618"/>
              <a:ext cx="3529241" cy="775145"/>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Gill Sans"/>
                <a:buNone/>
              </a:pPr>
              <a:r>
                <a:rPr b="0" i="0" lang="en-GB" sz="2000" u="none" cap="none" strike="noStrike">
                  <a:solidFill>
                    <a:schemeClr val="dk1"/>
                  </a:solidFill>
                  <a:latin typeface="Gill Sans"/>
                  <a:ea typeface="Gill Sans"/>
                  <a:cs typeface="Gill Sans"/>
                  <a:sym typeface="Gill Sans"/>
                </a:rPr>
                <a:t>Modelling, Animations, Textures</a:t>
              </a:r>
              <a:endParaRPr/>
            </a:p>
          </p:txBody>
        </p:sp>
        <p:sp>
          <p:nvSpPr>
            <p:cNvPr id="309" name="Google Shape;309;p28"/>
            <p:cNvSpPr/>
            <p:nvPr/>
          </p:nvSpPr>
          <p:spPr>
            <a:xfrm>
              <a:off x="3667619" y="810818"/>
              <a:ext cx="7241768" cy="70398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txBox="1"/>
            <p:nvPr/>
          </p:nvSpPr>
          <p:spPr>
            <a:xfrm>
              <a:off x="3667619" y="810818"/>
              <a:ext cx="7241768" cy="703989"/>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AC5B4C"/>
                </a:buClr>
                <a:buSzPts val="1800"/>
                <a:buFont typeface="Gill Sans"/>
                <a:buNone/>
              </a:pPr>
              <a:r>
                <a:rPr b="1" i="0" lang="en-GB" sz="1800" u="none" cap="none" strike="noStrike">
                  <a:solidFill>
                    <a:srgbClr val="AC5B4C"/>
                  </a:solidFill>
                  <a:latin typeface="Gill Sans"/>
                  <a:ea typeface="Gill Sans"/>
                  <a:cs typeface="Gill Sans"/>
                  <a:sym typeface="Gill Sans"/>
                </a:rPr>
                <a:t>Rio</a:t>
              </a:r>
              <a:endParaRPr/>
            </a:p>
          </p:txBody>
        </p:sp>
        <p:cxnSp>
          <p:nvCxnSpPr>
            <p:cNvPr id="311" name="Google Shape;311;p28"/>
            <p:cNvCxnSpPr/>
            <p:nvPr/>
          </p:nvCxnSpPr>
          <p:spPr>
            <a:xfrm>
              <a:off x="3529241" y="1514808"/>
              <a:ext cx="7380146" cy="0"/>
            </a:xfrm>
            <a:prstGeom prst="straightConnector1">
              <a:avLst/>
            </a:prstGeom>
            <a:solidFill>
              <a:srgbClr val="FEF2EC"/>
            </a:solidFill>
            <a:ln cap="flat" cmpd="sng" w="12700">
              <a:solidFill>
                <a:srgbClr val="FEF2EC"/>
              </a:solidFill>
              <a:prstDash val="solid"/>
              <a:miter lim="800000"/>
              <a:headEnd len="sm" w="sm" type="none"/>
              <a:tailEnd len="sm" w="sm" type="none"/>
            </a:ln>
          </p:spPr>
        </p:cxnSp>
        <p:cxnSp>
          <p:nvCxnSpPr>
            <p:cNvPr id="312" name="Google Shape;312;p28"/>
            <p:cNvCxnSpPr/>
            <p:nvPr/>
          </p:nvCxnSpPr>
          <p:spPr>
            <a:xfrm>
              <a:off x="0" y="1550764"/>
              <a:ext cx="10920909" cy="0"/>
            </a:xfrm>
            <a:prstGeom prst="straightConnector1">
              <a:avLst/>
            </a:prstGeom>
            <a:gradFill>
              <a:gsLst>
                <a:gs pos="0">
                  <a:srgbClr val="F7E9E5"/>
                </a:gs>
                <a:gs pos="50000">
                  <a:srgbClr val="F6E3DB"/>
                </a:gs>
                <a:gs pos="100000">
                  <a:srgbClr val="DAC8BF"/>
                </a:gs>
              </a:gsLst>
              <a:lin ang="5400000" scaled="0"/>
            </a:gradFill>
            <a:ln>
              <a:noFill/>
            </a:ln>
          </p:spPr>
        </p:cxnSp>
        <p:sp>
          <p:nvSpPr>
            <p:cNvPr id="313" name="Google Shape;313;p28"/>
            <p:cNvSpPr/>
            <p:nvPr/>
          </p:nvSpPr>
          <p:spPr>
            <a:xfrm>
              <a:off x="0" y="1562694"/>
              <a:ext cx="3513563" cy="7751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txBox="1"/>
            <p:nvPr/>
          </p:nvSpPr>
          <p:spPr>
            <a:xfrm>
              <a:off x="0" y="1562694"/>
              <a:ext cx="3513563" cy="775145"/>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Gill Sans"/>
                <a:buNone/>
              </a:pPr>
              <a:r>
                <a:rPr b="0" i="0" lang="en-GB" sz="2000" u="none" cap="none" strike="noStrike">
                  <a:solidFill>
                    <a:schemeClr val="dk1"/>
                  </a:solidFill>
                  <a:latin typeface="Gill Sans"/>
                  <a:ea typeface="Gill Sans"/>
                  <a:cs typeface="Gill Sans"/>
                  <a:sym typeface="Gill Sans"/>
                </a:rPr>
                <a:t>Modelling, Textures</a:t>
              </a:r>
              <a:endParaRPr/>
            </a:p>
          </p:txBody>
        </p:sp>
        <p:sp>
          <p:nvSpPr>
            <p:cNvPr id="315" name="Google Shape;315;p28"/>
            <p:cNvSpPr/>
            <p:nvPr/>
          </p:nvSpPr>
          <p:spPr>
            <a:xfrm>
              <a:off x="3652261" y="1585964"/>
              <a:ext cx="7258512" cy="70398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txBox="1"/>
            <p:nvPr/>
          </p:nvSpPr>
          <p:spPr>
            <a:xfrm>
              <a:off x="3652261" y="1585964"/>
              <a:ext cx="7258512" cy="703989"/>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AC5B4C"/>
                </a:buClr>
                <a:buSzPts val="1800"/>
                <a:buFont typeface="Gill Sans"/>
                <a:buNone/>
              </a:pPr>
              <a:r>
                <a:rPr b="1" i="0" lang="en-GB" sz="1800" u="none" cap="none" strike="noStrike">
                  <a:solidFill>
                    <a:srgbClr val="AC5B4C"/>
                  </a:solidFill>
                  <a:latin typeface="Gill Sans"/>
                  <a:ea typeface="Gill Sans"/>
                  <a:cs typeface="Gill Sans"/>
                  <a:sym typeface="Gill Sans"/>
                </a:rPr>
                <a:t>Dana</a:t>
              </a:r>
              <a:endParaRPr/>
            </a:p>
          </p:txBody>
        </p:sp>
        <p:cxnSp>
          <p:nvCxnSpPr>
            <p:cNvPr id="317" name="Google Shape;317;p28"/>
            <p:cNvCxnSpPr/>
            <p:nvPr/>
          </p:nvCxnSpPr>
          <p:spPr>
            <a:xfrm>
              <a:off x="3513563" y="2289953"/>
              <a:ext cx="7397210" cy="0"/>
            </a:xfrm>
            <a:prstGeom prst="straightConnector1">
              <a:avLst/>
            </a:prstGeom>
            <a:solidFill>
              <a:srgbClr val="FEF2EC"/>
            </a:solidFill>
            <a:ln cap="flat" cmpd="sng" w="12700">
              <a:solidFill>
                <a:srgbClr val="FEF2EC"/>
              </a:solidFill>
              <a:prstDash val="solid"/>
              <a:miter lim="800000"/>
              <a:headEnd len="sm" w="sm" type="none"/>
              <a:tailEnd len="sm" w="sm" type="none"/>
            </a:ln>
          </p:spPr>
        </p:cxnSp>
        <p:cxnSp>
          <p:nvCxnSpPr>
            <p:cNvPr id="318" name="Google Shape;318;p28"/>
            <p:cNvCxnSpPr/>
            <p:nvPr/>
          </p:nvCxnSpPr>
          <p:spPr>
            <a:xfrm>
              <a:off x="0" y="2325910"/>
              <a:ext cx="10920909" cy="0"/>
            </a:xfrm>
            <a:prstGeom prst="straightConnector1">
              <a:avLst/>
            </a:prstGeom>
            <a:gradFill>
              <a:gsLst>
                <a:gs pos="0">
                  <a:srgbClr val="FBF1ED"/>
                </a:gs>
                <a:gs pos="50000">
                  <a:srgbClr val="FBEAE3"/>
                </a:gs>
                <a:gs pos="100000">
                  <a:srgbClr val="E0CCC5"/>
                </a:gs>
              </a:gsLst>
              <a:lin ang="5400000" scaled="0"/>
            </a:gradFill>
            <a:ln>
              <a:noFill/>
            </a:ln>
          </p:spPr>
        </p:cxnSp>
        <p:sp>
          <p:nvSpPr>
            <p:cNvPr id="319" name="Google Shape;319;p28"/>
            <p:cNvSpPr/>
            <p:nvPr/>
          </p:nvSpPr>
          <p:spPr>
            <a:xfrm>
              <a:off x="0" y="2325910"/>
              <a:ext cx="3513563" cy="7751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txBox="1"/>
            <p:nvPr/>
          </p:nvSpPr>
          <p:spPr>
            <a:xfrm>
              <a:off x="0" y="2325910"/>
              <a:ext cx="3513563" cy="775145"/>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Gill Sans"/>
                <a:buNone/>
              </a:pPr>
              <a:r>
                <a:rPr b="0" i="0" lang="en-GB" sz="2000" u="none" cap="none" strike="noStrike">
                  <a:solidFill>
                    <a:schemeClr val="dk1"/>
                  </a:solidFill>
                  <a:latin typeface="Gill Sans"/>
                  <a:ea typeface="Gill Sans"/>
                  <a:cs typeface="Gill Sans"/>
                  <a:sym typeface="Gill Sans"/>
                </a:rPr>
                <a:t>Programming</a:t>
              </a:r>
              <a:endParaRPr/>
            </a:p>
          </p:txBody>
        </p:sp>
        <p:sp>
          <p:nvSpPr>
            <p:cNvPr id="321" name="Google Shape;321;p28"/>
            <p:cNvSpPr/>
            <p:nvPr/>
          </p:nvSpPr>
          <p:spPr>
            <a:xfrm>
              <a:off x="3652261" y="2361109"/>
              <a:ext cx="7258512" cy="70398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txBox="1"/>
            <p:nvPr/>
          </p:nvSpPr>
          <p:spPr>
            <a:xfrm>
              <a:off x="3652261" y="2361109"/>
              <a:ext cx="7258512" cy="703989"/>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AC5B4C"/>
                </a:buClr>
                <a:buSzPts val="1800"/>
                <a:buFont typeface="Gill Sans"/>
                <a:buNone/>
              </a:pPr>
              <a:r>
                <a:rPr b="1" i="0" lang="en-GB" sz="1800" u="none" cap="none" strike="noStrike">
                  <a:solidFill>
                    <a:srgbClr val="AC5B4C"/>
                  </a:solidFill>
                  <a:latin typeface="Gill Sans"/>
                  <a:ea typeface="Gill Sans"/>
                  <a:cs typeface="Gill Sans"/>
                  <a:sym typeface="Gill Sans"/>
                </a:rPr>
                <a:t>Elijah</a:t>
              </a:r>
              <a:endParaRPr/>
            </a:p>
          </p:txBody>
        </p:sp>
        <p:cxnSp>
          <p:nvCxnSpPr>
            <p:cNvPr id="323" name="Google Shape;323;p28"/>
            <p:cNvCxnSpPr/>
            <p:nvPr/>
          </p:nvCxnSpPr>
          <p:spPr>
            <a:xfrm>
              <a:off x="3513563" y="3065099"/>
              <a:ext cx="7397210" cy="0"/>
            </a:xfrm>
            <a:prstGeom prst="straightConnector1">
              <a:avLst/>
            </a:prstGeom>
            <a:solidFill>
              <a:srgbClr val="FEF2EC"/>
            </a:solidFill>
            <a:ln cap="flat" cmpd="sng" w="12700">
              <a:solidFill>
                <a:srgbClr val="FEF2EC"/>
              </a:solidFill>
              <a:prstDash val="solid"/>
              <a:miter lim="800000"/>
              <a:headEnd len="sm" w="sm" type="none"/>
              <a:tailEnd len="sm" w="sm" type="none"/>
            </a:ln>
          </p:spPr>
        </p:cxnSp>
        <p:cxnSp>
          <p:nvCxnSpPr>
            <p:cNvPr id="324" name="Google Shape;324;p28"/>
            <p:cNvCxnSpPr/>
            <p:nvPr/>
          </p:nvCxnSpPr>
          <p:spPr>
            <a:xfrm>
              <a:off x="0" y="3101056"/>
              <a:ext cx="10920909" cy="0"/>
            </a:xfrm>
            <a:prstGeom prst="straightConnector1">
              <a:avLst/>
            </a:prstGeom>
            <a:gradFill>
              <a:gsLst>
                <a:gs pos="0">
                  <a:srgbClr val="FEF8F7"/>
                </a:gs>
                <a:gs pos="50000">
                  <a:srgbClr val="FEF1EC"/>
                </a:gs>
                <a:gs pos="100000">
                  <a:srgbClr val="E3D4CE"/>
                </a:gs>
              </a:gsLst>
              <a:lin ang="5400000" scaled="0"/>
            </a:gradFill>
            <a:ln>
              <a:noFill/>
            </a:ln>
          </p:spPr>
        </p:cxnSp>
        <p:sp>
          <p:nvSpPr>
            <p:cNvPr id="325" name="Google Shape;325;p28"/>
            <p:cNvSpPr/>
            <p:nvPr/>
          </p:nvSpPr>
          <p:spPr>
            <a:xfrm>
              <a:off x="0" y="3101056"/>
              <a:ext cx="3513563" cy="7751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txBox="1"/>
            <p:nvPr/>
          </p:nvSpPr>
          <p:spPr>
            <a:xfrm>
              <a:off x="0" y="3101056"/>
              <a:ext cx="3513563" cy="775145"/>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Gill Sans"/>
                <a:buNone/>
              </a:pPr>
              <a:r>
                <a:rPr b="0" i="0" lang="en-GB" sz="2000" u="none" cap="none" strike="noStrike">
                  <a:solidFill>
                    <a:schemeClr val="dk1"/>
                  </a:solidFill>
                  <a:latin typeface="Gill Sans"/>
                  <a:ea typeface="Gill Sans"/>
                  <a:cs typeface="Gill Sans"/>
                  <a:sym typeface="Gill Sans"/>
                </a:rPr>
                <a:t>Programming</a:t>
              </a:r>
              <a:endParaRPr/>
            </a:p>
          </p:txBody>
        </p:sp>
        <p:sp>
          <p:nvSpPr>
            <p:cNvPr id="327" name="Google Shape;327;p28"/>
            <p:cNvSpPr/>
            <p:nvPr/>
          </p:nvSpPr>
          <p:spPr>
            <a:xfrm>
              <a:off x="3544980" y="3157452"/>
              <a:ext cx="7127714" cy="70398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txBox="1"/>
            <p:nvPr/>
          </p:nvSpPr>
          <p:spPr>
            <a:xfrm>
              <a:off x="3544980" y="3157452"/>
              <a:ext cx="7127714" cy="703989"/>
            </a:xfrm>
            <a:prstGeom prst="rect">
              <a:avLst/>
            </a:prstGeom>
            <a:noFill/>
            <a:ln>
              <a:noFill/>
            </a:ln>
          </p:spPr>
          <p:txBody>
            <a:bodyPr anchorCtr="0" anchor="ctr" bIns="182875" lIns="182875" spcFirstLastPara="1" rIns="182875" wrap="square" tIns="182875">
              <a:noAutofit/>
            </a:bodyPr>
            <a:lstStyle/>
            <a:p>
              <a:pPr indent="0" lvl="0" marL="0" marR="0" rtl="0" algn="l">
                <a:lnSpc>
                  <a:spcPct val="100000"/>
                </a:lnSpc>
                <a:spcBef>
                  <a:spcPts val="0"/>
                </a:spcBef>
                <a:spcAft>
                  <a:spcPts val="0"/>
                </a:spcAft>
                <a:buClr>
                  <a:srgbClr val="AC5B4C"/>
                </a:buClr>
                <a:buSzPts val="1800"/>
                <a:buFont typeface="Gill Sans"/>
                <a:buNone/>
              </a:pPr>
              <a:r>
                <a:rPr b="1" i="0" lang="en-GB" sz="1800" u="none" cap="none" strike="noStrike">
                  <a:solidFill>
                    <a:srgbClr val="AC5B4C"/>
                  </a:solidFill>
                  <a:latin typeface="Gill Sans"/>
                  <a:ea typeface="Gill Sans"/>
                  <a:cs typeface="Gill Sans"/>
                  <a:sym typeface="Gill Sans"/>
                </a:rPr>
                <a:t>Zac</a:t>
              </a:r>
              <a:r>
                <a:rPr b="1" lang="en-GB" sz="1800">
                  <a:solidFill>
                    <a:srgbClr val="AC5B4C"/>
                  </a:solidFill>
                  <a:latin typeface="Gill Sans"/>
                  <a:ea typeface="Gill Sans"/>
                  <a:cs typeface="Gill Sans"/>
                  <a:sym typeface="Gill Sans"/>
                </a:rPr>
                <a:t>h</a:t>
              </a:r>
              <a:endParaRPr/>
            </a:p>
          </p:txBody>
        </p:sp>
        <p:cxnSp>
          <p:nvCxnSpPr>
            <p:cNvPr id="329" name="Google Shape;329;p28"/>
            <p:cNvCxnSpPr/>
            <p:nvPr/>
          </p:nvCxnSpPr>
          <p:spPr>
            <a:xfrm>
              <a:off x="3513563" y="3840245"/>
              <a:ext cx="7397210" cy="0"/>
            </a:xfrm>
            <a:prstGeom prst="straightConnector1">
              <a:avLst/>
            </a:prstGeom>
            <a:solidFill>
              <a:srgbClr val="FEF2EC"/>
            </a:solidFill>
            <a:ln cap="flat" cmpd="sng" w="12700">
              <a:solidFill>
                <a:srgbClr val="FEF2EC"/>
              </a:solidFill>
              <a:prstDash val="solid"/>
              <a:miter lim="800000"/>
              <a:headEnd len="sm" w="sm" type="none"/>
              <a:tailEnd len="sm" w="sm" type="none"/>
            </a:ln>
          </p:spPr>
        </p:cxnSp>
      </p:grpSp>
      <p:sp>
        <p:nvSpPr>
          <p:cNvPr id="330" name="Google Shape;330;p28"/>
          <p:cNvSpPr txBox="1"/>
          <p:nvPr>
            <p:ph idx="11" type="ftr"/>
          </p:nvPr>
        </p:nvSpPr>
        <p:spPr>
          <a:xfrm>
            <a:off x="4379976" y="6464808"/>
            <a:ext cx="3438144" cy="3108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dk1"/>
                </a:solidFill>
                <a:latin typeface="Gill Sans"/>
                <a:ea typeface="Gill Sans"/>
                <a:cs typeface="Gill Sans"/>
                <a:sym typeface="Gill Sans"/>
              </a:rPr>
              <a:t>AR Animals</a:t>
            </a:r>
            <a:endParaRPr/>
          </a:p>
        </p:txBody>
      </p:sp>
      <p:sp>
        <p:nvSpPr>
          <p:cNvPr id="331" name="Google Shape;331;p28"/>
          <p:cNvSpPr txBox="1"/>
          <p:nvPr>
            <p:ph idx="12" type="sldNum"/>
          </p:nvPr>
        </p:nvSpPr>
        <p:spPr>
          <a:xfrm>
            <a:off x="11027664" y="6464808"/>
            <a:ext cx="987552" cy="31089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400" u="none" cap="none" strike="noStrike">
                <a:solidFill>
                  <a:schemeClr val="dk1"/>
                </a:solidFill>
                <a:latin typeface="Gill Sans"/>
                <a:ea typeface="Gill Sans"/>
                <a:cs typeface="Gill Sans"/>
                <a:sym typeface="Gill Sans"/>
              </a:rPr>
              <a:t>‹#›</a:t>
            </a:fld>
            <a:endParaRPr b="0" i="0" sz="1400" u="none" cap="none" strike="noStrike">
              <a:solidFill>
                <a:schemeClr val="dk1"/>
              </a:solidFill>
              <a:latin typeface="Gill Sans"/>
              <a:ea typeface="Gill Sans"/>
              <a:cs typeface="Gill Sans"/>
              <a:sym typeface="Gill Sans"/>
            </a:endParaRPr>
          </a:p>
        </p:txBody>
      </p:sp>
      <p:sp>
        <p:nvSpPr>
          <p:cNvPr id="332" name="Google Shape;332;p28"/>
          <p:cNvSpPr txBox="1"/>
          <p:nvPr>
            <p:ph idx="1" type="body"/>
          </p:nvPr>
        </p:nvSpPr>
        <p:spPr>
          <a:xfrm>
            <a:off x="576250" y="914975"/>
            <a:ext cx="11439000" cy="11907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100000"/>
              </a:lnSpc>
              <a:spcBef>
                <a:spcPts val="0"/>
              </a:spcBef>
              <a:spcAft>
                <a:spcPts val="0"/>
              </a:spcAft>
              <a:buClr>
                <a:schemeClr val="dk1"/>
              </a:buClr>
              <a:buSzPct val="100000"/>
              <a:buFont typeface="Arial"/>
              <a:buNone/>
            </a:pPr>
            <a:r>
              <a:rPr lang="en-GB"/>
              <a:t>In short, we think our prototype is very </a:t>
            </a:r>
            <a:r>
              <a:rPr lang="en-GB"/>
              <a:t>deliverable</a:t>
            </a:r>
            <a:r>
              <a:rPr lang="en-GB"/>
              <a:t> in the time given, as at the core, the minimum viable product is just 3 low-poly animal models with rigging and animations, a character controller for each, and a urban environment for them to explore and do basic interactions with. However, from that point, there is lots of room to expand it to add more immersion and visual polish.</a:t>
            </a:r>
            <a:endParaRPr b="0" i="0" sz="1800" u="none" cap="none" strike="noStrike">
              <a:solidFill>
                <a:schemeClr val="dk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